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404" autoAdjust="0"/>
  </p:normalViewPr>
  <p:slideViewPr>
    <p:cSldViewPr snapToGrid="0">
      <p:cViewPr varScale="1">
        <p:scale>
          <a:sx n="87" d="100"/>
          <a:sy n="87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C37F-B6C2-4F0D-82CA-C307203E5C08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8905D-3C15-4E2F-8132-4D51D02654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584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8905D-3C15-4E2F-8132-4D51D02654A6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325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2A97E89-766A-8DC9-C20C-EA0B0B9C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" y="0"/>
            <a:ext cx="2403220" cy="54864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32029" y="4244255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728FA6-C04E-EB64-0E2A-296294D89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81" y="3899001"/>
            <a:ext cx="1363206" cy="14142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4C8082-E0B8-91B9-63C0-8110640EF5EE}"/>
              </a:ext>
            </a:extLst>
          </p:cNvPr>
          <p:cNvSpPr/>
          <p:nvPr/>
        </p:nvSpPr>
        <p:spPr>
          <a:xfrm>
            <a:off x="756140" y="4447644"/>
            <a:ext cx="1363207" cy="145629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CF32A-B27B-23FB-7021-7CD6CDFDD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50" y="0"/>
            <a:ext cx="6001726" cy="5486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54FDD6F-86A5-3A01-46E2-3BF81D3D60F0}"/>
              </a:ext>
            </a:extLst>
          </p:cNvPr>
          <p:cNvSpPr>
            <a:spLocks noChangeAspect="1"/>
          </p:cNvSpPr>
          <p:nvPr/>
        </p:nvSpPr>
        <p:spPr>
          <a:xfrm>
            <a:off x="7628891" y="446446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D6B1AF-6FE5-019B-87C4-24D4DCB97FA8}"/>
              </a:ext>
            </a:extLst>
          </p:cNvPr>
          <p:cNvSpPr>
            <a:spLocks noChangeAspect="1"/>
          </p:cNvSpPr>
          <p:nvPr/>
        </p:nvSpPr>
        <p:spPr>
          <a:xfrm>
            <a:off x="4411810" y="651272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E975B-1A0E-355F-46CE-2B794C155A50}"/>
              </a:ext>
            </a:extLst>
          </p:cNvPr>
          <p:cNvSpPr/>
          <p:nvPr/>
        </p:nvSpPr>
        <p:spPr>
          <a:xfrm>
            <a:off x="4588087" y="380391"/>
            <a:ext cx="234784" cy="20482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462</TotalTime>
  <Words>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Blanca Zufiria Gerbolés</cp:lastModifiedBy>
  <cp:revision>26</cp:revision>
  <dcterms:created xsi:type="dcterms:W3CDTF">2023-09-30T18:26:37Z</dcterms:created>
  <dcterms:modified xsi:type="dcterms:W3CDTF">2025-02-03T15:22:35Z</dcterms:modified>
</cp:coreProperties>
</file>