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002B3-52B1-0526-B540-69F3BF558B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808"/>
          <a:stretch/>
        </p:blipFill>
        <p:spPr>
          <a:xfrm>
            <a:off x="-11723" y="-4096"/>
            <a:ext cx="2410551" cy="4246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119A63-BDC8-6F0A-D29F-D5133749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21" y="-4096"/>
            <a:ext cx="2287552" cy="424691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3039311" y="2841431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74492" y="2870692"/>
            <a:ext cx="1922558" cy="216070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682647" y="257825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3559732" y="3072132"/>
            <a:ext cx="919480" cy="19621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C2FA9B-F5FB-C0FD-D717-E21F52703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86" y="3477187"/>
            <a:ext cx="2476945" cy="6926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E68C28-10C3-5CC4-E1D8-2C5AE5A90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73" y="0"/>
            <a:ext cx="4140301" cy="4285344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6181647" y="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Blanca Zufiria Gerbolés</cp:lastModifiedBy>
  <cp:revision>13</cp:revision>
  <dcterms:created xsi:type="dcterms:W3CDTF">2023-09-30T18:26:37Z</dcterms:created>
  <dcterms:modified xsi:type="dcterms:W3CDTF">2025-01-31T15:54:53Z</dcterms:modified>
</cp:coreProperties>
</file>