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778875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87" d="100"/>
          <a:sy n="87" d="100"/>
        </p:scale>
        <p:origin x="9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360" y="897890"/>
            <a:ext cx="6584156" cy="1910080"/>
          </a:xfrm>
        </p:spPr>
        <p:txBody>
          <a:bodyPr anchor="b"/>
          <a:lstStyle>
            <a:lvl1pPr algn="ctr"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360" y="2881630"/>
            <a:ext cx="6584156" cy="1324610"/>
          </a:xfrm>
        </p:spPr>
        <p:txBody>
          <a:bodyPr/>
          <a:lstStyle>
            <a:lvl1pPr marL="0" indent="0" algn="ctr">
              <a:buNone/>
              <a:defRPr sz="1728"/>
            </a:lvl1pPr>
            <a:lvl2pPr marL="329230" indent="0" algn="ctr">
              <a:buNone/>
              <a:defRPr sz="1440"/>
            </a:lvl2pPr>
            <a:lvl3pPr marL="658459" indent="0" algn="ctr">
              <a:buNone/>
              <a:defRPr sz="1296"/>
            </a:lvl3pPr>
            <a:lvl4pPr marL="987689" indent="0" algn="ctr">
              <a:buNone/>
              <a:defRPr sz="1152"/>
            </a:lvl4pPr>
            <a:lvl5pPr marL="1316919" indent="0" algn="ctr">
              <a:buNone/>
              <a:defRPr sz="1152"/>
            </a:lvl5pPr>
            <a:lvl6pPr marL="1646149" indent="0" algn="ctr">
              <a:buNone/>
              <a:defRPr sz="1152"/>
            </a:lvl6pPr>
            <a:lvl7pPr marL="1975378" indent="0" algn="ctr">
              <a:buNone/>
              <a:defRPr sz="1152"/>
            </a:lvl7pPr>
            <a:lvl8pPr marL="2304608" indent="0" algn="ctr">
              <a:buNone/>
              <a:defRPr sz="1152"/>
            </a:lvl8pPr>
            <a:lvl9pPr marL="2633838" indent="0" algn="ctr">
              <a:buNone/>
              <a:defRPr sz="11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2025-01-31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8690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2025-01-31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9324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2382" y="292100"/>
            <a:ext cx="189294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548" y="292100"/>
            <a:ext cx="5569099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2025-01-31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5711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2025-01-31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8778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75" y="1367791"/>
            <a:ext cx="7571780" cy="2282190"/>
          </a:xfrm>
        </p:spPr>
        <p:txBody>
          <a:bodyPr anchor="b"/>
          <a:lstStyle>
            <a:lvl1pPr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975" y="3671571"/>
            <a:ext cx="7571780" cy="1200150"/>
          </a:xfrm>
        </p:spPr>
        <p:txBody>
          <a:bodyPr/>
          <a:lstStyle>
            <a:lvl1pPr marL="0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1pPr>
            <a:lvl2pPr marL="32923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658459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3pPr>
            <a:lvl4pPr marL="98768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4pPr>
            <a:lvl5pPr marL="131691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5pPr>
            <a:lvl6pPr marL="164614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6pPr>
            <a:lvl7pPr marL="197537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7pPr>
            <a:lvl8pPr marL="230460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8pPr>
            <a:lvl9pPr marL="263383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2025-01-31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2078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548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4305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2025-01-31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166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1" y="292101"/>
            <a:ext cx="757178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692" y="1344930"/>
            <a:ext cx="371387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692" y="2004060"/>
            <a:ext cx="371387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306" y="1344930"/>
            <a:ext cx="373216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4306" y="2004060"/>
            <a:ext cx="373216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2025-01-31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1618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2025-01-31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280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2025-01-31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9691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166" y="789940"/>
            <a:ext cx="4444305" cy="3898900"/>
          </a:xfrm>
        </p:spPr>
        <p:txBody>
          <a:bodyPr/>
          <a:lstStyle>
            <a:lvl1pPr>
              <a:defRPr sz="2304"/>
            </a:lvl1pPr>
            <a:lvl2pPr>
              <a:defRPr sz="2016"/>
            </a:lvl2pPr>
            <a:lvl3pPr>
              <a:defRPr sz="1728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2025-01-31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5492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32166" y="789940"/>
            <a:ext cx="4444305" cy="3898900"/>
          </a:xfrm>
        </p:spPr>
        <p:txBody>
          <a:bodyPr anchor="t"/>
          <a:lstStyle>
            <a:lvl1pPr marL="0" indent="0">
              <a:buNone/>
              <a:defRPr sz="2304"/>
            </a:lvl1pPr>
            <a:lvl2pPr marL="329230" indent="0">
              <a:buNone/>
              <a:defRPr sz="2016"/>
            </a:lvl2pPr>
            <a:lvl3pPr marL="658459" indent="0">
              <a:buNone/>
              <a:defRPr sz="1728"/>
            </a:lvl3pPr>
            <a:lvl4pPr marL="987689" indent="0">
              <a:buNone/>
              <a:defRPr sz="1440"/>
            </a:lvl4pPr>
            <a:lvl5pPr marL="1316919" indent="0">
              <a:buNone/>
              <a:defRPr sz="1440"/>
            </a:lvl5pPr>
            <a:lvl6pPr marL="1646149" indent="0">
              <a:buNone/>
              <a:defRPr sz="1440"/>
            </a:lvl6pPr>
            <a:lvl7pPr marL="1975378" indent="0">
              <a:buNone/>
              <a:defRPr sz="1440"/>
            </a:lvl7pPr>
            <a:lvl8pPr marL="2304608" indent="0">
              <a:buNone/>
              <a:defRPr sz="1440"/>
            </a:lvl8pPr>
            <a:lvl9pPr marL="2633838" indent="0">
              <a:buNone/>
              <a:defRPr sz="14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2025-01-31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0578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548" y="292101"/>
            <a:ext cx="757178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48" y="1460500"/>
            <a:ext cx="757178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48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2025-01-31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003" y="5085080"/>
            <a:ext cx="296287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0080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7027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58459" rtl="0" eaLnBrk="1" latinLnBrk="0" hangingPunct="1">
        <a:lnSpc>
          <a:spcPct val="90000"/>
        </a:lnSpc>
        <a:spcBef>
          <a:spcPct val="0"/>
        </a:spcBef>
        <a:buNone/>
        <a:defRPr sz="3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615" indent="-164615" algn="l" defTabSz="658459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493845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2307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15230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48153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81076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213999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46922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79845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1pPr>
      <a:lvl2pPr marL="32923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2pPr>
      <a:lvl3pPr marL="65845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3pPr>
      <a:lvl4pPr marL="98768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31691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64614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197537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30460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63383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2D386A-ED5C-00C4-FBAE-C19569D2C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78" y="0"/>
            <a:ext cx="1870199" cy="4311631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AC10DFDB-87CB-2181-F40F-69914990F01F}"/>
              </a:ext>
            </a:extLst>
          </p:cNvPr>
          <p:cNvSpPr>
            <a:spLocks noChangeAspect="1"/>
          </p:cNvSpPr>
          <p:nvPr/>
        </p:nvSpPr>
        <p:spPr>
          <a:xfrm>
            <a:off x="1261855" y="1654677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A0CC63-E0E0-519A-7AC6-344DC5C74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522" y="0"/>
            <a:ext cx="1822283" cy="331847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A915A41-DEA3-900C-2E51-A06B46EC80CF}"/>
              </a:ext>
            </a:extLst>
          </p:cNvPr>
          <p:cNvSpPr/>
          <p:nvPr/>
        </p:nvSpPr>
        <p:spPr>
          <a:xfrm>
            <a:off x="1865172" y="2486085"/>
            <a:ext cx="1729054" cy="292746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3E0672-6A40-5BCD-B568-11BA4331F17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586"/>
          <a:stretch/>
        </p:blipFill>
        <p:spPr>
          <a:xfrm>
            <a:off x="-9677" y="3070726"/>
            <a:ext cx="3692484" cy="2188903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7B7E65E5-D0EA-1CB2-2B2F-426052726E2C}"/>
              </a:ext>
            </a:extLst>
          </p:cNvPr>
          <p:cNvSpPr>
            <a:spLocks noChangeAspect="1"/>
          </p:cNvSpPr>
          <p:nvPr/>
        </p:nvSpPr>
        <p:spPr>
          <a:xfrm>
            <a:off x="1770367" y="4395018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997C53B-17CF-66C5-F31D-0F14A4A15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2806" y="5850"/>
            <a:ext cx="5096069" cy="5416427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7735833B-C1B4-9944-99B2-A184DAAFFE76}"/>
              </a:ext>
            </a:extLst>
          </p:cNvPr>
          <p:cNvSpPr>
            <a:spLocks noChangeAspect="1"/>
          </p:cNvSpPr>
          <p:nvPr/>
        </p:nvSpPr>
        <p:spPr>
          <a:xfrm>
            <a:off x="3036778" y="2163189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58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Blanca Zufiria Gerbolés</cp:lastModifiedBy>
  <cp:revision>10</cp:revision>
  <dcterms:created xsi:type="dcterms:W3CDTF">2023-09-30T18:26:37Z</dcterms:created>
  <dcterms:modified xsi:type="dcterms:W3CDTF">2025-01-31T15:44:02Z</dcterms:modified>
</cp:coreProperties>
</file>