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C37F-B6C2-4F0D-82CA-C307203E5C08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8905D-3C15-4E2F-8132-4D51D02654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584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8905D-3C15-4E2F-8132-4D51D02654A6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325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16D17-2E08-5E3C-1034-B940BFAC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41"/>
          <a:stretch/>
        </p:blipFill>
        <p:spPr>
          <a:xfrm>
            <a:off x="-5492" y="-1"/>
            <a:ext cx="2278620" cy="476567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608328" y="1890391"/>
            <a:ext cx="492447" cy="4924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3E3568-C98B-B60B-D4E5-4503D180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505" y="0"/>
            <a:ext cx="2164927" cy="476568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2381710" y="3376833"/>
            <a:ext cx="492447" cy="4924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1741017" y="2444505"/>
            <a:ext cx="227070" cy="209432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1976B1-EA4F-7128-5ECE-10B720E24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837" y="3126881"/>
            <a:ext cx="1282442" cy="1446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2936496" y="3523700"/>
            <a:ext cx="1241622" cy="191682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E61ABC-F042-468F-27D3-E371CC6CBA7A}"/>
              </a:ext>
            </a:extLst>
          </p:cNvPr>
          <p:cNvSpPr/>
          <p:nvPr/>
        </p:nvSpPr>
        <p:spPr>
          <a:xfrm>
            <a:off x="2950504" y="4287790"/>
            <a:ext cx="1245657" cy="191682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F20634-275E-F6DA-807E-D0DE0968E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232" y="-1"/>
            <a:ext cx="4567110" cy="476567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2381710" y="4049627"/>
            <a:ext cx="492447" cy="4924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1DE95-205B-4E1F-5482-4D6C87257715}"/>
              </a:ext>
            </a:extLst>
          </p:cNvPr>
          <p:cNvSpPr/>
          <p:nvPr/>
        </p:nvSpPr>
        <p:spPr>
          <a:xfrm>
            <a:off x="6239981" y="344038"/>
            <a:ext cx="236805" cy="23979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8B160D-3990-BAEC-4E54-42EBB1144CE4}"/>
              </a:ext>
            </a:extLst>
          </p:cNvPr>
          <p:cNvSpPr>
            <a:spLocks noChangeAspect="1"/>
          </p:cNvSpPr>
          <p:nvPr/>
        </p:nvSpPr>
        <p:spPr>
          <a:xfrm>
            <a:off x="6112159" y="640764"/>
            <a:ext cx="492447" cy="4924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989A70-50D5-AAB3-835D-FACEE4B516C4}"/>
              </a:ext>
            </a:extLst>
          </p:cNvPr>
          <p:cNvSpPr/>
          <p:nvPr/>
        </p:nvSpPr>
        <p:spPr>
          <a:xfrm>
            <a:off x="4888385" y="344038"/>
            <a:ext cx="236805" cy="23979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875528-6293-2C71-9DFB-85B29DD76074}"/>
              </a:ext>
            </a:extLst>
          </p:cNvPr>
          <p:cNvSpPr>
            <a:spLocks noChangeAspect="1"/>
          </p:cNvSpPr>
          <p:nvPr/>
        </p:nvSpPr>
        <p:spPr>
          <a:xfrm>
            <a:off x="4760563" y="640763"/>
            <a:ext cx="492447" cy="4924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342</TotalTime>
  <Words>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Blanca Zufiria Gerbolés</cp:lastModifiedBy>
  <cp:revision>20</cp:revision>
  <dcterms:created xsi:type="dcterms:W3CDTF">2023-09-30T18:26:37Z</dcterms:created>
  <dcterms:modified xsi:type="dcterms:W3CDTF">2025-02-03T13:24:45Z</dcterms:modified>
</cp:coreProperties>
</file>