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C37F-B6C2-4F0D-82CA-C307203E5C08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8905D-3C15-4E2F-8132-4D51D02654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584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8905D-3C15-4E2F-8132-4D51D02654A6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325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2A97E89-766A-8DC9-C20C-EA0B0B9C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747" y="0"/>
            <a:ext cx="2403220" cy="548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2AB58B-10A5-BFCF-82C8-D157F9B37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5471" y="0"/>
            <a:ext cx="2622218" cy="54864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24146" y="5060338"/>
            <a:ext cx="2145959" cy="30410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3870538" y="2310298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2729133" y="4097606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1895531" y="4512173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728FA6-C04E-EB64-0E2A-296294D89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498" y="3899001"/>
            <a:ext cx="1363206" cy="141423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5A25180-1905-BEF4-9067-E334F62EB9D8}"/>
              </a:ext>
            </a:extLst>
          </p:cNvPr>
          <p:cNvSpPr>
            <a:spLocks noChangeAspect="1"/>
          </p:cNvSpPr>
          <p:nvPr/>
        </p:nvSpPr>
        <p:spPr>
          <a:xfrm>
            <a:off x="2729133" y="4703878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2684EA-7191-5A2E-912B-3DBC33CAA5B1}"/>
              </a:ext>
            </a:extLst>
          </p:cNvPr>
          <p:cNvSpPr/>
          <p:nvPr/>
        </p:nvSpPr>
        <p:spPr>
          <a:xfrm>
            <a:off x="3316457" y="4302013"/>
            <a:ext cx="1363207" cy="145629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4C8082-E0B8-91B9-63C0-8110640EF5EE}"/>
              </a:ext>
            </a:extLst>
          </p:cNvPr>
          <p:cNvSpPr/>
          <p:nvPr/>
        </p:nvSpPr>
        <p:spPr>
          <a:xfrm>
            <a:off x="3316457" y="5040173"/>
            <a:ext cx="1363207" cy="145629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6ED8DB-BF5A-3A83-752B-2CD0E3947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9967" y="0"/>
            <a:ext cx="240322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440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Blanca Zufiria Gerbolés</cp:lastModifiedBy>
  <cp:revision>23</cp:revision>
  <dcterms:created xsi:type="dcterms:W3CDTF">2023-09-30T18:26:37Z</dcterms:created>
  <dcterms:modified xsi:type="dcterms:W3CDTF">2025-02-03T15:00:15Z</dcterms:modified>
</cp:coreProperties>
</file>