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0715-866B-70E7-4322-A17E8DB14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A8B62-E277-C132-6ECF-AB3C8E64B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E8167-FC06-1874-5285-57962957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FA6E-14E1-4D90-B6B3-E29F7F62F54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9A741-3117-B370-6314-655157578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89909-90CC-B109-C4CD-7435CE1D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44D-C891-4A6E-AFFE-BC4098DE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3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2231-9415-C240-592E-80FDD67B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BD04F-A4F3-338F-86E9-05F4121BE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06BE1-B3C4-3A4B-C3B9-1F3FC357F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FA6E-14E1-4D90-B6B3-E29F7F62F54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BF504-0D98-EDC5-0392-2AFE8871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B56BE-9716-7C4C-E4E0-3CD4169FC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44D-C891-4A6E-AFFE-BC4098DE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7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5CC0D9-565C-BADE-BB65-AE53C4ABB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F545D-D128-1B15-BEC7-B79EA53BA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2C6E2-D89C-4F2E-20AD-91D3FDB1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FA6E-14E1-4D90-B6B3-E29F7F62F54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701BF-323E-7A2A-5242-8C50416C0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9D4BA-B54D-E56D-03A9-E7FD8144D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44D-C891-4A6E-AFFE-BC4098DE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5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58AC-68FE-A4BB-EEAF-7AA64D21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90726-4A9B-DB2C-29BB-F711EF803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6353D-2B9C-2EF6-E602-B0EE6E6D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FA6E-14E1-4D90-B6B3-E29F7F62F54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0C6BC-7ECB-F0A4-26C8-92139D37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17C72-51B5-7E44-2E81-C3D66D17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44D-C891-4A6E-AFFE-BC4098DE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3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F08EE-BA28-BF3C-D388-931F3D18A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55D0B-4B28-6A57-7292-7C82C8398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27810-D0D8-1D64-1F03-2CCF8BD9E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FA6E-14E1-4D90-B6B3-E29F7F62F54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3291A-0FD6-530F-9DF1-D578EA46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742E0-A117-30DF-875B-E670D3C8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44D-C891-4A6E-AFFE-BC4098DE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A9DF2-BC2F-0D77-119F-249BBC03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2ABD3-0E71-FE97-D7C0-439233389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31B3D-3230-6BED-A2CE-61CF504C3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5599B-794D-46A4-AC56-11A10C02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FA6E-14E1-4D90-B6B3-E29F7F62F54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FA71D-09B9-7135-3AE9-84A1D5F2E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F302C-AE70-1C84-FA42-00A1137F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44D-C891-4A6E-AFFE-BC4098DE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8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7F70C-44CB-850E-6A7F-C809D1AD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8FA3E-74CD-4DC0-0645-6EC5117E1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DBFB0-0882-FB10-1491-56171EE79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7E903-9DE9-A219-353F-4FB75E912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128991-9814-9806-8C9D-370CBE312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8DC794-F3A8-C415-B38B-74E2A74B5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FA6E-14E1-4D90-B6B3-E29F7F62F54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7E1C9-6274-D128-3334-830C1EE6F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AAEADD-95DB-0C16-D7D1-0A6356B3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44D-C891-4A6E-AFFE-BC4098DE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9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FF497-0DDD-532A-1CCD-4FF09958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974D79-86BF-62C3-D0BF-11015EC0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FA6E-14E1-4D90-B6B3-E29F7F62F54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A937C-6BAF-CB71-BEC2-22FA3CDB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E2011-D0D9-94B7-1160-4ED2D62E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44D-C891-4A6E-AFFE-BC4098DE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9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D9AA0A-0F63-818A-5232-95350AECB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FA6E-14E1-4D90-B6B3-E29F7F62F54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66AEC-4493-CA0C-D6DF-3CC191C9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DAE4D-2458-E9B4-8E97-B524D3005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44D-C891-4A6E-AFFE-BC4098DE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3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2B4D-D6E6-B194-9F3C-76237CBB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3087F-22D4-2BBB-45F6-59E3CBF83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7B239-30DC-409D-8386-E5E1169BB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665AB-5D57-E3A7-4F63-85EDA62E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FA6E-14E1-4D90-B6B3-E29F7F62F54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8E8D8-B268-1DED-6985-6ED73B8A6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C4225-5A4A-2E89-0F4A-C0E21E664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44D-C891-4A6E-AFFE-BC4098DE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8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20E4-D8C1-57DA-1230-3B751F968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BE7314-9E83-52E7-B1F9-9382DCA5E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6B6B9-A1F2-7302-5A8B-A737DF14B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3CC9D-0F21-D020-A398-57067F24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FA6E-14E1-4D90-B6B3-E29F7F62F54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5F309-01D4-9379-7241-7607A70C2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3EC13-E5EF-089C-F4D2-E8ABCCAC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244D-C891-4A6E-AFFE-BC4098DE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1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1CDE75-83AB-6E4B-F91F-E716D6D78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801B9-C1C0-FD99-1928-58B34E247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33649-1D17-78BA-271B-2BF0E6A0A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2FA6E-14E1-4D90-B6B3-E29F7F62F546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CE501-AC26-40C6-EB97-EDE887029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17BA3-29A0-C033-8DE0-8964DEBAA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6244D-C891-4A6E-AFFE-BC4098DE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8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4D596EF-6F22-51A9-DA18-267F2226B659}"/>
              </a:ext>
            </a:extLst>
          </p:cNvPr>
          <p:cNvGrpSpPr/>
          <p:nvPr/>
        </p:nvGrpSpPr>
        <p:grpSpPr>
          <a:xfrm>
            <a:off x="1807898" y="1374893"/>
            <a:ext cx="5683176" cy="3401881"/>
            <a:chOff x="1776547" y="1369668"/>
            <a:chExt cx="5683176" cy="337171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6F83357-F7C5-89F1-733F-D2C641161200}"/>
                </a:ext>
              </a:extLst>
            </p:cNvPr>
            <p:cNvCxnSpPr>
              <a:cxnSpLocks/>
            </p:cNvCxnSpPr>
            <p:nvPr/>
          </p:nvCxnSpPr>
          <p:spPr>
            <a:xfrm>
              <a:off x="1776547" y="4741382"/>
              <a:ext cx="5602224" cy="0"/>
            </a:xfrm>
            <a:prstGeom prst="line">
              <a:avLst/>
            </a:prstGeom>
            <a:ln w="28575"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1ECE1CF-352B-8090-0A09-378A02CB5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8574" y="1369668"/>
              <a:ext cx="5181149" cy="2136403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47D0D00-E171-059C-DE42-AE1A6DC065EE}"/>
                </a:ext>
              </a:extLst>
            </p:cNvPr>
            <p:cNvCxnSpPr>
              <a:cxnSpLocks/>
            </p:cNvCxnSpPr>
            <p:nvPr/>
          </p:nvCxnSpPr>
          <p:spPr>
            <a:xfrm>
              <a:off x="1792224" y="1588444"/>
              <a:ext cx="5522976" cy="0"/>
            </a:xfrm>
            <a:prstGeom prst="line">
              <a:avLst/>
            </a:prstGeom>
            <a:ln w="28575"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88FD83-6163-5F1D-B590-E0A3EE8E3BDF}"/>
              </a:ext>
            </a:extLst>
          </p:cNvPr>
          <p:cNvCxnSpPr>
            <a:cxnSpLocks/>
          </p:cNvCxnSpPr>
          <p:nvPr/>
        </p:nvCxnSpPr>
        <p:spPr>
          <a:xfrm>
            <a:off x="1822450" y="3218567"/>
            <a:ext cx="681517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8C6F41-FCC3-029C-D46E-59EFB72A7CCA}"/>
              </a:ext>
            </a:extLst>
          </p:cNvPr>
          <p:cNvCxnSpPr>
            <a:cxnSpLocks/>
          </p:cNvCxnSpPr>
          <p:nvPr/>
        </p:nvCxnSpPr>
        <p:spPr>
          <a:xfrm flipV="1">
            <a:off x="1817357" y="1583218"/>
            <a:ext cx="0" cy="3192563"/>
          </a:xfrm>
          <a:prstGeom prst="line">
            <a:avLst/>
          </a:prstGeom>
          <a:ln w="2857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334DA47-B93E-7BF8-86E4-02AD215E082D}"/>
              </a:ext>
            </a:extLst>
          </p:cNvPr>
          <p:cNvGrpSpPr/>
          <p:nvPr/>
        </p:nvGrpSpPr>
        <p:grpSpPr>
          <a:xfrm>
            <a:off x="2442824" y="1603374"/>
            <a:ext cx="4507251" cy="1629434"/>
            <a:chOff x="2502843" y="1605419"/>
            <a:chExt cx="4335590" cy="161326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F589F4C-414F-BB63-2FB5-057CF8D74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2843" y="1605419"/>
              <a:ext cx="1687704" cy="16132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6225764-AC41-066B-7736-C7381515A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8069" y="1621137"/>
              <a:ext cx="4330364" cy="15923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4265F301-CA60-91AB-7795-E4B17B4BDFC5}"/>
              </a:ext>
            </a:extLst>
          </p:cNvPr>
          <p:cNvSpPr txBox="1"/>
          <p:nvPr/>
        </p:nvSpPr>
        <p:spPr>
          <a:xfrm>
            <a:off x="7372350" y="1445703"/>
            <a:ext cx="1814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(Upper Boundary)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C03EED-0F98-7611-BD2F-049DE352EEE5}"/>
              </a:ext>
            </a:extLst>
          </p:cNvPr>
          <p:cNvSpPr txBox="1"/>
          <p:nvPr/>
        </p:nvSpPr>
        <p:spPr>
          <a:xfrm>
            <a:off x="7470776" y="4276725"/>
            <a:ext cx="1814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Incorrect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(Lower Boundary)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1296AB2-A37F-A3F0-8F1D-1A3ACC159A7C}"/>
              </a:ext>
            </a:extLst>
          </p:cNvPr>
          <p:cNvCxnSpPr>
            <a:cxnSpLocks/>
          </p:cNvCxnSpPr>
          <p:nvPr/>
        </p:nvCxnSpPr>
        <p:spPr>
          <a:xfrm>
            <a:off x="7348487" y="1668513"/>
            <a:ext cx="34925" cy="3076575"/>
          </a:xfrm>
          <a:prstGeom prst="straightConnector1">
            <a:avLst/>
          </a:prstGeom>
          <a:ln w="28575">
            <a:prstDash val="lg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E42FD61-FDB9-E0C5-FC25-CE4DCB03C8BF}"/>
              </a:ext>
            </a:extLst>
          </p:cNvPr>
          <p:cNvSpPr txBox="1"/>
          <p:nvPr/>
        </p:nvSpPr>
        <p:spPr>
          <a:xfrm>
            <a:off x="7459133" y="2870199"/>
            <a:ext cx="1451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Boundary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separation (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DA0B42-0895-7666-98F3-7516B31532E5}"/>
              </a:ext>
            </a:extLst>
          </p:cNvPr>
          <p:cNvSpPr txBox="1"/>
          <p:nvPr/>
        </p:nvSpPr>
        <p:spPr>
          <a:xfrm>
            <a:off x="3619501" y="948267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“Fast”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Drift rate (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F9A88E-4D3C-2763-E4EE-6879706BFAC9}"/>
              </a:ext>
            </a:extLst>
          </p:cNvPr>
          <p:cNvSpPr txBox="1"/>
          <p:nvPr/>
        </p:nvSpPr>
        <p:spPr>
          <a:xfrm>
            <a:off x="5738605" y="975024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“Slow”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Drift rate (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F26CDB-BC97-65CF-AA8C-2C66FEA6FBA8}"/>
              </a:ext>
            </a:extLst>
          </p:cNvPr>
          <p:cNvSpPr txBox="1"/>
          <p:nvPr/>
        </p:nvSpPr>
        <p:spPr>
          <a:xfrm>
            <a:off x="1782233" y="2404533"/>
            <a:ext cx="9220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Non-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Decision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Time (</a:t>
            </a:r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4D60E67-4C29-76CD-12C6-88FCF903B76C}"/>
              </a:ext>
            </a:extLst>
          </p:cNvPr>
          <p:cNvSpPr txBox="1"/>
          <p:nvPr/>
        </p:nvSpPr>
        <p:spPr>
          <a:xfrm>
            <a:off x="1528233" y="45550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683146-5E2A-4B58-35E6-4D096F52D1CA}"/>
              </a:ext>
            </a:extLst>
          </p:cNvPr>
          <p:cNvSpPr txBox="1"/>
          <p:nvPr/>
        </p:nvSpPr>
        <p:spPr>
          <a:xfrm>
            <a:off x="1537692" y="14032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C7C4A57-E18A-95B4-2653-FF759F90E2B8}"/>
              </a:ext>
            </a:extLst>
          </p:cNvPr>
          <p:cNvCxnSpPr>
            <a:cxnSpLocks/>
          </p:cNvCxnSpPr>
          <p:nvPr/>
        </p:nvCxnSpPr>
        <p:spPr>
          <a:xfrm>
            <a:off x="2367423" y="3242733"/>
            <a:ext cx="0" cy="15240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A5179F0-24BF-7F5D-C7B9-5D86BCC919BC}"/>
              </a:ext>
            </a:extLst>
          </p:cNvPr>
          <p:cNvSpPr txBox="1"/>
          <p:nvPr/>
        </p:nvSpPr>
        <p:spPr>
          <a:xfrm>
            <a:off x="2349498" y="3831167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Bias (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B7B9B27-EAFF-963D-D6ED-BC6112928590}"/>
              </a:ext>
            </a:extLst>
          </p:cNvPr>
          <p:cNvCxnSpPr>
            <a:cxnSpLocks/>
          </p:cNvCxnSpPr>
          <p:nvPr/>
        </p:nvCxnSpPr>
        <p:spPr>
          <a:xfrm>
            <a:off x="1803400" y="4970467"/>
            <a:ext cx="5634567" cy="0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3A7C31B-795F-6E01-3DCD-ED3C2E3BB5D0}"/>
              </a:ext>
            </a:extLst>
          </p:cNvPr>
          <p:cNvSpPr txBox="1"/>
          <p:nvPr/>
        </p:nvSpPr>
        <p:spPr>
          <a:xfrm>
            <a:off x="1727200" y="4944221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Reaction Time 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8D326CF-C10C-32A0-DD6A-0652F8FEFA12}"/>
              </a:ext>
            </a:extLst>
          </p:cNvPr>
          <p:cNvCxnSpPr>
            <a:cxnSpLocks/>
          </p:cNvCxnSpPr>
          <p:nvPr/>
        </p:nvCxnSpPr>
        <p:spPr>
          <a:xfrm>
            <a:off x="2465241" y="3220584"/>
            <a:ext cx="4915305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38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6A0AE63-F7A1-28FF-EE80-3BA40677B72C}"/>
              </a:ext>
            </a:extLst>
          </p:cNvPr>
          <p:cNvGrpSpPr/>
          <p:nvPr/>
        </p:nvGrpSpPr>
        <p:grpSpPr>
          <a:xfrm>
            <a:off x="1450427" y="341038"/>
            <a:ext cx="9107217" cy="2514762"/>
            <a:chOff x="1450427" y="341038"/>
            <a:chExt cx="9107217" cy="2514762"/>
          </a:xfrm>
        </p:grpSpPr>
        <p:pic>
          <p:nvPicPr>
            <p:cNvPr id="5" name="Picture 4" descr="A grap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0242C5C8-7C45-381E-0E73-5774C27029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30" t="1295" r="8316" b="54996"/>
            <a:stretch/>
          </p:blipFill>
          <p:spPr>
            <a:xfrm>
              <a:off x="1450427" y="692153"/>
              <a:ext cx="6222125" cy="1615437"/>
            </a:xfrm>
            <a:prstGeom prst="rect">
              <a:avLst/>
            </a:prstGeom>
          </p:spPr>
        </p:pic>
        <p:pic>
          <p:nvPicPr>
            <p:cNvPr id="7" name="Picture 6" descr="A diagram of a person's face&#10;&#10;Description automatically generated">
              <a:extLst>
                <a:ext uri="{FF2B5EF4-FFF2-40B4-BE49-F238E27FC236}">
                  <a16:creationId xmlns:a16="http://schemas.microsoft.com/office/drawing/2014/main" id="{1055E9EE-8265-58CE-E638-B3421C9578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96" r="11027"/>
            <a:stretch/>
          </p:blipFill>
          <p:spPr>
            <a:xfrm>
              <a:off x="7672553" y="341038"/>
              <a:ext cx="2554014" cy="239165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54CF4F-5004-B523-395D-C1BC1BAA1238}"/>
                </a:ext>
              </a:extLst>
            </p:cNvPr>
            <p:cNvSpPr txBox="1"/>
            <p:nvPr/>
          </p:nvSpPr>
          <p:spPr>
            <a:xfrm>
              <a:off x="2196661" y="1807614"/>
              <a:ext cx="52867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0932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Correct     </a:t>
              </a:r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Error    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Difference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38DCA8-F98D-5985-8A2F-B0BC79C19F83}"/>
                </a:ext>
              </a:extLst>
            </p:cNvPr>
            <p:cNvSpPr txBox="1"/>
            <p:nvPr/>
          </p:nvSpPr>
          <p:spPr>
            <a:xfrm>
              <a:off x="8287406" y="2548023"/>
              <a:ext cx="103527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0-80ms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DF5332-8955-F9AE-FA63-BDA7FE827490}"/>
                </a:ext>
              </a:extLst>
            </p:cNvPr>
            <p:cNvSpPr txBox="1"/>
            <p:nvPr/>
          </p:nvSpPr>
          <p:spPr>
            <a:xfrm>
              <a:off x="9937529" y="2205499"/>
              <a:ext cx="6201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µV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0826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50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 Letkiewicz</dc:creator>
  <cp:lastModifiedBy>Rappaport, Brent</cp:lastModifiedBy>
  <cp:revision>22</cp:revision>
  <dcterms:created xsi:type="dcterms:W3CDTF">2023-01-29T22:22:20Z</dcterms:created>
  <dcterms:modified xsi:type="dcterms:W3CDTF">2023-11-20T19:17:13Z</dcterms:modified>
</cp:coreProperties>
</file>