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  <p:sldId id="264" r:id="rId9"/>
    <p:sldId id="263" r:id="rId10"/>
    <p:sldId id="265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9F662-ECDC-41A1-B85F-281BFE92E3BE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1E8E7F9-DB16-4010-8555-6EBC4A342248}">
      <dgm:prSet phldrT="[Text]"/>
      <dgm:spPr/>
      <dgm:t>
        <a:bodyPr/>
        <a:lstStyle/>
        <a:p>
          <a:r>
            <a:rPr lang="en-CA" b="1" dirty="0"/>
            <a:t>Data Science/ML/AI</a:t>
          </a:r>
        </a:p>
      </dgm:t>
    </dgm:pt>
    <dgm:pt modelId="{830A3DFB-82E2-4CA0-8A89-163217E4E76A}" type="parTrans" cxnId="{AB037E0B-83A1-4040-83FB-4C0AF68987BE}">
      <dgm:prSet/>
      <dgm:spPr/>
      <dgm:t>
        <a:bodyPr/>
        <a:lstStyle/>
        <a:p>
          <a:endParaRPr lang="en-CA"/>
        </a:p>
      </dgm:t>
    </dgm:pt>
    <dgm:pt modelId="{7C863914-ABFE-45D3-8422-711B862DF349}" type="sibTrans" cxnId="{AB037E0B-83A1-4040-83FB-4C0AF68987BE}">
      <dgm:prSet/>
      <dgm:spPr/>
      <dgm:t>
        <a:bodyPr/>
        <a:lstStyle/>
        <a:p>
          <a:endParaRPr lang="en-CA"/>
        </a:p>
      </dgm:t>
    </dgm:pt>
    <dgm:pt modelId="{2A631B2C-0CE0-4AE4-B03C-AE6170D8E62B}">
      <dgm:prSet phldrT="[Text]" custT="1"/>
      <dgm:spPr/>
      <dgm:t>
        <a:bodyPr/>
        <a:lstStyle/>
        <a:p>
          <a:r>
            <a:rPr lang="en-CA" sz="3000" b="1" dirty="0"/>
            <a:t>BI/Analytics/Reporting</a:t>
          </a:r>
        </a:p>
      </dgm:t>
    </dgm:pt>
    <dgm:pt modelId="{4808C4B3-D9C5-4C6A-87E7-D2BE5E6893F4}" type="parTrans" cxnId="{83266935-509F-4777-8B2D-FEF1A38DDCB4}">
      <dgm:prSet/>
      <dgm:spPr/>
      <dgm:t>
        <a:bodyPr/>
        <a:lstStyle/>
        <a:p>
          <a:endParaRPr lang="en-CA"/>
        </a:p>
      </dgm:t>
    </dgm:pt>
    <dgm:pt modelId="{F375C1D8-552F-41A1-A4EB-D7FB0FDDFD30}" type="sibTrans" cxnId="{83266935-509F-4777-8B2D-FEF1A38DDCB4}">
      <dgm:prSet/>
      <dgm:spPr/>
      <dgm:t>
        <a:bodyPr/>
        <a:lstStyle/>
        <a:p>
          <a:endParaRPr lang="en-CA"/>
        </a:p>
      </dgm:t>
    </dgm:pt>
    <dgm:pt modelId="{B96577B7-23E1-4983-98EF-97F4143D1C16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6AB0E56A-4265-4C74-93B2-A3FF4B68F5D2}" type="parTrans" cxnId="{E6B9F9FB-98BA-448B-924C-55EF4CDA10AA}">
      <dgm:prSet/>
      <dgm:spPr/>
      <dgm:t>
        <a:bodyPr/>
        <a:lstStyle/>
        <a:p>
          <a:endParaRPr lang="en-CA"/>
        </a:p>
      </dgm:t>
    </dgm:pt>
    <dgm:pt modelId="{959FA3C1-3A42-41DA-8DD7-F88315A9A58F}" type="sibTrans" cxnId="{E6B9F9FB-98BA-448B-924C-55EF4CDA10AA}">
      <dgm:prSet/>
      <dgm:spPr/>
      <dgm:t>
        <a:bodyPr/>
        <a:lstStyle/>
        <a:p>
          <a:endParaRPr lang="en-CA"/>
        </a:p>
      </dgm:t>
    </dgm:pt>
    <dgm:pt modelId="{E3900404-619E-4FD5-9D47-88ECAC88DEA0}">
      <dgm:prSet phldrT="[Text]"/>
      <dgm:spPr/>
      <dgm:t>
        <a:bodyPr/>
        <a:lstStyle/>
        <a:p>
          <a:r>
            <a:rPr lang="en-CA" dirty="0"/>
            <a:t>EDA</a:t>
          </a:r>
        </a:p>
      </dgm:t>
    </dgm:pt>
    <dgm:pt modelId="{221A6ED4-A713-4227-8C07-B5F3C9160E49}" type="parTrans" cxnId="{DD6BB97E-5F67-4FA6-A315-87A0A4285F86}">
      <dgm:prSet/>
      <dgm:spPr/>
      <dgm:t>
        <a:bodyPr/>
        <a:lstStyle/>
        <a:p>
          <a:endParaRPr lang="en-CA"/>
        </a:p>
      </dgm:t>
    </dgm:pt>
    <dgm:pt modelId="{573DB9A3-8F2F-48F6-B888-17AD71939BA6}" type="sibTrans" cxnId="{DD6BB97E-5F67-4FA6-A315-87A0A4285F86}">
      <dgm:prSet/>
      <dgm:spPr/>
      <dgm:t>
        <a:bodyPr/>
        <a:lstStyle/>
        <a:p>
          <a:endParaRPr lang="en-CA"/>
        </a:p>
      </dgm:t>
    </dgm:pt>
    <dgm:pt modelId="{34564F69-0D67-4998-BDF5-7C54C8015B86}">
      <dgm:prSet phldrT="[Text]"/>
      <dgm:spPr/>
      <dgm:t>
        <a:bodyPr/>
        <a:lstStyle/>
        <a:p>
          <a:r>
            <a:rPr lang="en-CA" dirty="0"/>
            <a:t>Prediction/Classification</a:t>
          </a:r>
        </a:p>
      </dgm:t>
    </dgm:pt>
    <dgm:pt modelId="{20F0642A-F5E6-4293-901A-0AF0AB3F0197}" type="parTrans" cxnId="{3B16FFA6-A363-47AB-9631-5E86C1846002}">
      <dgm:prSet/>
      <dgm:spPr/>
      <dgm:t>
        <a:bodyPr/>
        <a:lstStyle/>
        <a:p>
          <a:endParaRPr lang="en-CA"/>
        </a:p>
      </dgm:t>
    </dgm:pt>
    <dgm:pt modelId="{F19D408E-6106-40B6-91F3-C1692F6D403E}" type="sibTrans" cxnId="{3B16FFA6-A363-47AB-9631-5E86C1846002}">
      <dgm:prSet/>
      <dgm:spPr/>
      <dgm:t>
        <a:bodyPr/>
        <a:lstStyle/>
        <a:p>
          <a:endParaRPr lang="en-CA"/>
        </a:p>
      </dgm:t>
    </dgm:pt>
    <dgm:pt modelId="{F88DE7B0-8F26-4E87-8EC0-C2314A268372}">
      <dgm:prSet phldrT="[Text]"/>
      <dgm:spPr/>
      <dgm:t>
        <a:bodyPr/>
        <a:lstStyle/>
        <a:p>
          <a:r>
            <a:rPr lang="en-CA" dirty="0"/>
            <a:t>Data Visualization</a:t>
          </a:r>
        </a:p>
      </dgm:t>
    </dgm:pt>
    <dgm:pt modelId="{96DBD238-598E-4B17-A1A3-15CE9FC50ED0}" type="parTrans" cxnId="{DDDEA5D7-1714-4B66-B657-A3DC7D72AA36}">
      <dgm:prSet/>
      <dgm:spPr/>
      <dgm:t>
        <a:bodyPr/>
        <a:lstStyle/>
        <a:p>
          <a:endParaRPr lang="en-CA"/>
        </a:p>
      </dgm:t>
    </dgm:pt>
    <dgm:pt modelId="{AB39EF61-85EC-45C2-B7AE-6A4DBF9758C1}" type="sibTrans" cxnId="{DDDEA5D7-1714-4B66-B657-A3DC7D72AA36}">
      <dgm:prSet/>
      <dgm:spPr/>
      <dgm:t>
        <a:bodyPr/>
        <a:lstStyle/>
        <a:p>
          <a:endParaRPr lang="en-CA"/>
        </a:p>
      </dgm:t>
    </dgm:pt>
    <dgm:pt modelId="{B7A5533A-7EAF-4EF9-8C85-F18FF0046FE9}" type="pres">
      <dgm:prSet presAssocID="{9C89F662-ECDC-41A1-B85F-281BFE92E3B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40513C-086E-4AB2-9F1F-15FF49D4DE03}" type="pres">
      <dgm:prSet presAssocID="{F1E8E7F9-DB16-4010-8555-6EBC4A342248}" presName="vertOne" presStyleCnt="0"/>
      <dgm:spPr/>
    </dgm:pt>
    <dgm:pt modelId="{A9FD6C73-5BF8-4E8A-A92C-CA18623C19EB}" type="pres">
      <dgm:prSet presAssocID="{F1E8E7F9-DB16-4010-8555-6EBC4A342248}" presName="txOne" presStyleLbl="node0" presStyleIdx="0" presStyleCnt="1" custScaleY="58599">
        <dgm:presLayoutVars>
          <dgm:chPref val="3"/>
        </dgm:presLayoutVars>
      </dgm:prSet>
      <dgm:spPr/>
    </dgm:pt>
    <dgm:pt modelId="{251A1ABD-86EB-4668-BA85-F92F8C289B76}" type="pres">
      <dgm:prSet presAssocID="{F1E8E7F9-DB16-4010-8555-6EBC4A342248}" presName="parTransOne" presStyleCnt="0"/>
      <dgm:spPr/>
    </dgm:pt>
    <dgm:pt modelId="{A1E6B994-010A-4036-ACED-549CBBF6C074}" type="pres">
      <dgm:prSet presAssocID="{F1E8E7F9-DB16-4010-8555-6EBC4A342248}" presName="horzOne" presStyleCnt="0"/>
      <dgm:spPr/>
    </dgm:pt>
    <dgm:pt modelId="{1F461DEF-532B-4A75-8253-A9693B947EAA}" type="pres">
      <dgm:prSet presAssocID="{2A631B2C-0CE0-4AE4-B03C-AE6170D8E62B}" presName="vertTwo" presStyleCnt="0"/>
      <dgm:spPr/>
    </dgm:pt>
    <dgm:pt modelId="{0C0131C1-F986-410A-B613-7D42B485F04D}" type="pres">
      <dgm:prSet presAssocID="{2A631B2C-0CE0-4AE4-B03C-AE6170D8E62B}" presName="txTwo" presStyleLbl="node2" presStyleIdx="0" presStyleCnt="2">
        <dgm:presLayoutVars>
          <dgm:chPref val="3"/>
        </dgm:presLayoutVars>
      </dgm:prSet>
      <dgm:spPr/>
    </dgm:pt>
    <dgm:pt modelId="{E163A664-6A9F-4838-99C0-A2F98386D3C4}" type="pres">
      <dgm:prSet presAssocID="{2A631B2C-0CE0-4AE4-B03C-AE6170D8E62B}" presName="parTransTwo" presStyleCnt="0"/>
      <dgm:spPr/>
    </dgm:pt>
    <dgm:pt modelId="{963F6269-6AED-4B00-B048-9A9C7FC1E544}" type="pres">
      <dgm:prSet presAssocID="{2A631B2C-0CE0-4AE4-B03C-AE6170D8E62B}" presName="horzTwo" presStyleCnt="0"/>
      <dgm:spPr/>
    </dgm:pt>
    <dgm:pt modelId="{D4D0C178-8FBA-406E-A2E3-3EBDCFF69EBA}" type="pres">
      <dgm:prSet presAssocID="{B96577B7-23E1-4983-98EF-97F4143D1C16}" presName="vertThree" presStyleCnt="0"/>
      <dgm:spPr/>
    </dgm:pt>
    <dgm:pt modelId="{9A5FB3FA-F818-409A-B815-4C79E32D57BA}" type="pres">
      <dgm:prSet presAssocID="{B96577B7-23E1-4983-98EF-97F4143D1C16}" presName="txThree" presStyleLbl="node3" presStyleIdx="0" presStyleCnt="3">
        <dgm:presLayoutVars>
          <dgm:chPref val="3"/>
        </dgm:presLayoutVars>
      </dgm:prSet>
      <dgm:spPr/>
    </dgm:pt>
    <dgm:pt modelId="{5CA7D02C-B881-49D5-8C48-A187479D1526}" type="pres">
      <dgm:prSet presAssocID="{B96577B7-23E1-4983-98EF-97F4143D1C16}" presName="horzThree" presStyleCnt="0"/>
      <dgm:spPr/>
    </dgm:pt>
    <dgm:pt modelId="{EFD9B417-9E41-4A57-BE07-DE9B8400EA03}" type="pres">
      <dgm:prSet presAssocID="{959FA3C1-3A42-41DA-8DD7-F88315A9A58F}" presName="sibSpaceThree" presStyleCnt="0"/>
      <dgm:spPr/>
    </dgm:pt>
    <dgm:pt modelId="{0E97AC32-A73F-4514-ABB1-B6433DB65D73}" type="pres">
      <dgm:prSet presAssocID="{E3900404-619E-4FD5-9D47-88ECAC88DEA0}" presName="vertThree" presStyleCnt="0"/>
      <dgm:spPr/>
    </dgm:pt>
    <dgm:pt modelId="{A571FCC7-AF47-4D97-B3DD-AED7164F7076}" type="pres">
      <dgm:prSet presAssocID="{E3900404-619E-4FD5-9D47-88ECAC88DEA0}" presName="txThree" presStyleLbl="node3" presStyleIdx="1" presStyleCnt="3">
        <dgm:presLayoutVars>
          <dgm:chPref val="3"/>
        </dgm:presLayoutVars>
      </dgm:prSet>
      <dgm:spPr/>
    </dgm:pt>
    <dgm:pt modelId="{919B80BF-B9C9-4478-B58C-3597403878CB}" type="pres">
      <dgm:prSet presAssocID="{E3900404-619E-4FD5-9D47-88ECAC88DEA0}" presName="horzThree" presStyleCnt="0"/>
      <dgm:spPr/>
    </dgm:pt>
    <dgm:pt modelId="{7EE5F41F-B594-494B-A1C5-119B3C4ED606}" type="pres">
      <dgm:prSet presAssocID="{F375C1D8-552F-41A1-A4EB-D7FB0FDDFD30}" presName="sibSpaceTwo" presStyleCnt="0"/>
      <dgm:spPr/>
    </dgm:pt>
    <dgm:pt modelId="{848D57CD-D116-4452-8928-0399F2AE5440}" type="pres">
      <dgm:prSet presAssocID="{34564F69-0D67-4998-BDF5-7C54C8015B86}" presName="vertTwo" presStyleCnt="0"/>
      <dgm:spPr/>
    </dgm:pt>
    <dgm:pt modelId="{FFED6FE7-86BE-471A-B627-5769A2347662}" type="pres">
      <dgm:prSet presAssocID="{34564F69-0D67-4998-BDF5-7C54C8015B86}" presName="txTwo" presStyleLbl="node2" presStyleIdx="1" presStyleCnt="2">
        <dgm:presLayoutVars>
          <dgm:chPref val="3"/>
        </dgm:presLayoutVars>
      </dgm:prSet>
      <dgm:spPr/>
    </dgm:pt>
    <dgm:pt modelId="{09BE0E18-EEE5-4332-A065-EB06AD8F9CC3}" type="pres">
      <dgm:prSet presAssocID="{34564F69-0D67-4998-BDF5-7C54C8015B86}" presName="parTransTwo" presStyleCnt="0"/>
      <dgm:spPr/>
    </dgm:pt>
    <dgm:pt modelId="{C81F2AB3-FFEB-4160-A10C-6679D2290E76}" type="pres">
      <dgm:prSet presAssocID="{34564F69-0D67-4998-BDF5-7C54C8015B86}" presName="horzTwo" presStyleCnt="0"/>
      <dgm:spPr/>
    </dgm:pt>
    <dgm:pt modelId="{0117E6A4-A9FA-4C46-9845-0CC34D46246A}" type="pres">
      <dgm:prSet presAssocID="{F88DE7B0-8F26-4E87-8EC0-C2314A268372}" presName="vertThree" presStyleCnt="0"/>
      <dgm:spPr/>
    </dgm:pt>
    <dgm:pt modelId="{2DD853B9-F326-44F8-9B54-62D9AEC02050}" type="pres">
      <dgm:prSet presAssocID="{F88DE7B0-8F26-4E87-8EC0-C2314A268372}" presName="txThree" presStyleLbl="node3" presStyleIdx="2" presStyleCnt="3">
        <dgm:presLayoutVars>
          <dgm:chPref val="3"/>
        </dgm:presLayoutVars>
      </dgm:prSet>
      <dgm:spPr/>
    </dgm:pt>
    <dgm:pt modelId="{037BF27A-AFA2-41B3-B313-9011D0468393}" type="pres">
      <dgm:prSet presAssocID="{F88DE7B0-8F26-4E87-8EC0-C2314A268372}" presName="horzThree" presStyleCnt="0"/>
      <dgm:spPr/>
    </dgm:pt>
  </dgm:ptLst>
  <dgm:cxnLst>
    <dgm:cxn modelId="{FBB4F105-5D71-4D7C-9355-95ABF70CDAC1}" type="presOf" srcId="{B96577B7-23E1-4983-98EF-97F4143D1C16}" destId="{9A5FB3FA-F818-409A-B815-4C79E32D57BA}" srcOrd="0" destOrd="0" presId="urn:microsoft.com/office/officeart/2005/8/layout/architecture"/>
    <dgm:cxn modelId="{F3399B0A-B08C-4145-8673-3E8A93FBCA53}" type="presOf" srcId="{E3900404-619E-4FD5-9D47-88ECAC88DEA0}" destId="{A571FCC7-AF47-4D97-B3DD-AED7164F7076}" srcOrd="0" destOrd="0" presId="urn:microsoft.com/office/officeart/2005/8/layout/architecture"/>
    <dgm:cxn modelId="{AB037E0B-83A1-4040-83FB-4C0AF68987BE}" srcId="{9C89F662-ECDC-41A1-B85F-281BFE92E3BE}" destId="{F1E8E7F9-DB16-4010-8555-6EBC4A342248}" srcOrd="0" destOrd="0" parTransId="{830A3DFB-82E2-4CA0-8A89-163217E4E76A}" sibTransId="{7C863914-ABFE-45D3-8422-711B862DF349}"/>
    <dgm:cxn modelId="{73AE5D1D-F483-42B4-B0F3-95F06BDF7725}" type="presOf" srcId="{F1E8E7F9-DB16-4010-8555-6EBC4A342248}" destId="{A9FD6C73-5BF8-4E8A-A92C-CA18623C19EB}" srcOrd="0" destOrd="0" presId="urn:microsoft.com/office/officeart/2005/8/layout/architecture"/>
    <dgm:cxn modelId="{83266935-509F-4777-8B2D-FEF1A38DDCB4}" srcId="{F1E8E7F9-DB16-4010-8555-6EBC4A342248}" destId="{2A631B2C-0CE0-4AE4-B03C-AE6170D8E62B}" srcOrd="0" destOrd="0" parTransId="{4808C4B3-D9C5-4C6A-87E7-D2BE5E6893F4}" sibTransId="{F375C1D8-552F-41A1-A4EB-D7FB0FDDFD30}"/>
    <dgm:cxn modelId="{98977F5D-D837-4D2E-9258-BCC509D1947A}" type="presOf" srcId="{2A631B2C-0CE0-4AE4-B03C-AE6170D8E62B}" destId="{0C0131C1-F986-410A-B613-7D42B485F04D}" srcOrd="0" destOrd="0" presId="urn:microsoft.com/office/officeart/2005/8/layout/architecture"/>
    <dgm:cxn modelId="{2C2A494B-A348-4DD6-AA3F-A3E26F34D72F}" type="presOf" srcId="{F88DE7B0-8F26-4E87-8EC0-C2314A268372}" destId="{2DD853B9-F326-44F8-9B54-62D9AEC02050}" srcOrd="0" destOrd="0" presId="urn:microsoft.com/office/officeart/2005/8/layout/architecture"/>
    <dgm:cxn modelId="{E4FDE552-4460-4A91-955D-E85B1A9A9CAD}" type="presOf" srcId="{34564F69-0D67-4998-BDF5-7C54C8015B86}" destId="{FFED6FE7-86BE-471A-B627-5769A2347662}" srcOrd="0" destOrd="0" presId="urn:microsoft.com/office/officeart/2005/8/layout/architecture"/>
    <dgm:cxn modelId="{DD6BB97E-5F67-4FA6-A315-87A0A4285F86}" srcId="{2A631B2C-0CE0-4AE4-B03C-AE6170D8E62B}" destId="{E3900404-619E-4FD5-9D47-88ECAC88DEA0}" srcOrd="1" destOrd="0" parTransId="{221A6ED4-A713-4227-8C07-B5F3C9160E49}" sibTransId="{573DB9A3-8F2F-48F6-B888-17AD71939BA6}"/>
    <dgm:cxn modelId="{B614E99D-28BD-4BE9-A258-34343A1C12D7}" type="presOf" srcId="{9C89F662-ECDC-41A1-B85F-281BFE92E3BE}" destId="{B7A5533A-7EAF-4EF9-8C85-F18FF0046FE9}" srcOrd="0" destOrd="0" presId="urn:microsoft.com/office/officeart/2005/8/layout/architecture"/>
    <dgm:cxn modelId="{3B16FFA6-A363-47AB-9631-5E86C1846002}" srcId="{F1E8E7F9-DB16-4010-8555-6EBC4A342248}" destId="{34564F69-0D67-4998-BDF5-7C54C8015B86}" srcOrd="1" destOrd="0" parTransId="{20F0642A-F5E6-4293-901A-0AF0AB3F0197}" sibTransId="{F19D408E-6106-40B6-91F3-C1692F6D403E}"/>
    <dgm:cxn modelId="{DDDEA5D7-1714-4B66-B657-A3DC7D72AA36}" srcId="{34564F69-0D67-4998-BDF5-7C54C8015B86}" destId="{F88DE7B0-8F26-4E87-8EC0-C2314A268372}" srcOrd="0" destOrd="0" parTransId="{96DBD238-598E-4B17-A1A3-15CE9FC50ED0}" sibTransId="{AB39EF61-85EC-45C2-B7AE-6A4DBF9758C1}"/>
    <dgm:cxn modelId="{E6B9F9FB-98BA-448B-924C-55EF4CDA10AA}" srcId="{2A631B2C-0CE0-4AE4-B03C-AE6170D8E62B}" destId="{B96577B7-23E1-4983-98EF-97F4143D1C16}" srcOrd="0" destOrd="0" parTransId="{6AB0E56A-4265-4C74-93B2-A3FF4B68F5D2}" sibTransId="{959FA3C1-3A42-41DA-8DD7-F88315A9A58F}"/>
    <dgm:cxn modelId="{DD4CBF35-B32E-4227-8D1C-DA0E95049997}" type="presParOf" srcId="{B7A5533A-7EAF-4EF9-8C85-F18FF0046FE9}" destId="{7040513C-086E-4AB2-9F1F-15FF49D4DE03}" srcOrd="0" destOrd="0" presId="urn:microsoft.com/office/officeart/2005/8/layout/architecture"/>
    <dgm:cxn modelId="{755560F6-56FD-423C-9BD1-21158BF819BA}" type="presParOf" srcId="{7040513C-086E-4AB2-9F1F-15FF49D4DE03}" destId="{A9FD6C73-5BF8-4E8A-A92C-CA18623C19EB}" srcOrd="0" destOrd="0" presId="urn:microsoft.com/office/officeart/2005/8/layout/architecture"/>
    <dgm:cxn modelId="{6DEB06DB-89A8-4A43-B9FB-F3F654751D09}" type="presParOf" srcId="{7040513C-086E-4AB2-9F1F-15FF49D4DE03}" destId="{251A1ABD-86EB-4668-BA85-F92F8C289B76}" srcOrd="1" destOrd="0" presId="urn:microsoft.com/office/officeart/2005/8/layout/architecture"/>
    <dgm:cxn modelId="{9656BB5B-CD6B-4965-ABCC-46D689950811}" type="presParOf" srcId="{7040513C-086E-4AB2-9F1F-15FF49D4DE03}" destId="{A1E6B994-010A-4036-ACED-549CBBF6C074}" srcOrd="2" destOrd="0" presId="urn:microsoft.com/office/officeart/2005/8/layout/architecture"/>
    <dgm:cxn modelId="{70793EC6-BF00-4431-9783-E986F707D171}" type="presParOf" srcId="{A1E6B994-010A-4036-ACED-549CBBF6C074}" destId="{1F461DEF-532B-4A75-8253-A9693B947EAA}" srcOrd="0" destOrd="0" presId="urn:microsoft.com/office/officeart/2005/8/layout/architecture"/>
    <dgm:cxn modelId="{3EBC72A2-B495-405C-B738-42982DDB4A37}" type="presParOf" srcId="{1F461DEF-532B-4A75-8253-A9693B947EAA}" destId="{0C0131C1-F986-410A-B613-7D42B485F04D}" srcOrd="0" destOrd="0" presId="urn:microsoft.com/office/officeart/2005/8/layout/architecture"/>
    <dgm:cxn modelId="{57449BD8-DC5F-46EA-9026-C1D2383351C9}" type="presParOf" srcId="{1F461DEF-532B-4A75-8253-A9693B947EAA}" destId="{E163A664-6A9F-4838-99C0-A2F98386D3C4}" srcOrd="1" destOrd="0" presId="urn:microsoft.com/office/officeart/2005/8/layout/architecture"/>
    <dgm:cxn modelId="{EE83F6FA-6136-4E23-B2C0-5B7F40894223}" type="presParOf" srcId="{1F461DEF-532B-4A75-8253-A9693B947EAA}" destId="{963F6269-6AED-4B00-B048-9A9C7FC1E544}" srcOrd="2" destOrd="0" presId="urn:microsoft.com/office/officeart/2005/8/layout/architecture"/>
    <dgm:cxn modelId="{3BDFD7C7-EB89-4B0F-B637-B27BAE9EE59D}" type="presParOf" srcId="{963F6269-6AED-4B00-B048-9A9C7FC1E544}" destId="{D4D0C178-8FBA-406E-A2E3-3EBDCFF69EBA}" srcOrd="0" destOrd="0" presId="urn:microsoft.com/office/officeart/2005/8/layout/architecture"/>
    <dgm:cxn modelId="{F2223262-C164-4EF2-A3C9-9D0E696AC500}" type="presParOf" srcId="{D4D0C178-8FBA-406E-A2E3-3EBDCFF69EBA}" destId="{9A5FB3FA-F818-409A-B815-4C79E32D57BA}" srcOrd="0" destOrd="0" presId="urn:microsoft.com/office/officeart/2005/8/layout/architecture"/>
    <dgm:cxn modelId="{D7494D53-1FC4-4D35-A527-A1F1E86E8EE9}" type="presParOf" srcId="{D4D0C178-8FBA-406E-A2E3-3EBDCFF69EBA}" destId="{5CA7D02C-B881-49D5-8C48-A187479D1526}" srcOrd="1" destOrd="0" presId="urn:microsoft.com/office/officeart/2005/8/layout/architecture"/>
    <dgm:cxn modelId="{74CE6EF1-9932-410D-887A-B24D95F574B1}" type="presParOf" srcId="{963F6269-6AED-4B00-B048-9A9C7FC1E544}" destId="{EFD9B417-9E41-4A57-BE07-DE9B8400EA03}" srcOrd="1" destOrd="0" presId="urn:microsoft.com/office/officeart/2005/8/layout/architecture"/>
    <dgm:cxn modelId="{5E2A8F26-4BB0-4455-B89A-35EA7A345C1F}" type="presParOf" srcId="{963F6269-6AED-4B00-B048-9A9C7FC1E544}" destId="{0E97AC32-A73F-4514-ABB1-B6433DB65D73}" srcOrd="2" destOrd="0" presId="urn:microsoft.com/office/officeart/2005/8/layout/architecture"/>
    <dgm:cxn modelId="{5B427216-B9CC-4F46-BCFF-104B89C759E7}" type="presParOf" srcId="{0E97AC32-A73F-4514-ABB1-B6433DB65D73}" destId="{A571FCC7-AF47-4D97-B3DD-AED7164F7076}" srcOrd="0" destOrd="0" presId="urn:microsoft.com/office/officeart/2005/8/layout/architecture"/>
    <dgm:cxn modelId="{732EE77B-A561-4EB8-8279-5FA9884E4582}" type="presParOf" srcId="{0E97AC32-A73F-4514-ABB1-B6433DB65D73}" destId="{919B80BF-B9C9-4478-B58C-3597403878CB}" srcOrd="1" destOrd="0" presId="urn:microsoft.com/office/officeart/2005/8/layout/architecture"/>
    <dgm:cxn modelId="{95AB81E5-0AFD-4C0D-8692-D17CA881BDB5}" type="presParOf" srcId="{A1E6B994-010A-4036-ACED-549CBBF6C074}" destId="{7EE5F41F-B594-494B-A1C5-119B3C4ED606}" srcOrd="1" destOrd="0" presId="urn:microsoft.com/office/officeart/2005/8/layout/architecture"/>
    <dgm:cxn modelId="{536E2E7B-CBD1-4BF8-859B-C08CEBB7DB5E}" type="presParOf" srcId="{A1E6B994-010A-4036-ACED-549CBBF6C074}" destId="{848D57CD-D116-4452-8928-0399F2AE5440}" srcOrd="2" destOrd="0" presId="urn:microsoft.com/office/officeart/2005/8/layout/architecture"/>
    <dgm:cxn modelId="{E1D41794-69F9-49D2-BA29-5862C071869B}" type="presParOf" srcId="{848D57CD-D116-4452-8928-0399F2AE5440}" destId="{FFED6FE7-86BE-471A-B627-5769A2347662}" srcOrd="0" destOrd="0" presId="urn:microsoft.com/office/officeart/2005/8/layout/architecture"/>
    <dgm:cxn modelId="{BD5D3275-E251-4F9F-A887-5599DF6A85E3}" type="presParOf" srcId="{848D57CD-D116-4452-8928-0399F2AE5440}" destId="{09BE0E18-EEE5-4332-A065-EB06AD8F9CC3}" srcOrd="1" destOrd="0" presId="urn:microsoft.com/office/officeart/2005/8/layout/architecture"/>
    <dgm:cxn modelId="{9BDA4760-8EFF-4CD4-9851-18099BC2223A}" type="presParOf" srcId="{848D57CD-D116-4452-8928-0399F2AE5440}" destId="{C81F2AB3-FFEB-4160-A10C-6679D2290E76}" srcOrd="2" destOrd="0" presId="urn:microsoft.com/office/officeart/2005/8/layout/architecture"/>
    <dgm:cxn modelId="{91E55433-9274-45C8-9B78-A8EFCE6B9A1E}" type="presParOf" srcId="{C81F2AB3-FFEB-4160-A10C-6679D2290E76}" destId="{0117E6A4-A9FA-4C46-9845-0CC34D46246A}" srcOrd="0" destOrd="0" presId="urn:microsoft.com/office/officeart/2005/8/layout/architecture"/>
    <dgm:cxn modelId="{42851FA9-944E-4217-99F8-E2A9BD16681B}" type="presParOf" srcId="{0117E6A4-A9FA-4C46-9845-0CC34D46246A}" destId="{2DD853B9-F326-44F8-9B54-62D9AEC02050}" srcOrd="0" destOrd="0" presId="urn:microsoft.com/office/officeart/2005/8/layout/architecture"/>
    <dgm:cxn modelId="{5B39F67B-E258-4B05-AA8E-2CE3C5742D88}" type="presParOf" srcId="{0117E6A4-A9FA-4C46-9845-0CC34D46246A}" destId="{037BF27A-AFA2-41B3-B313-9011D046839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87A9F-3D64-450F-BAFC-77CCBC111FB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F84D670-9CF5-4C47-95F7-29224898D810}">
      <dgm:prSet phldrT="[Text]"/>
      <dgm:spPr/>
      <dgm:t>
        <a:bodyPr/>
        <a:lstStyle/>
        <a:p>
          <a:r>
            <a:rPr lang="en-CA" dirty="0"/>
            <a:t>WISDOM</a:t>
          </a:r>
        </a:p>
      </dgm:t>
    </dgm:pt>
    <dgm:pt modelId="{86C75FB1-7906-40F4-8E3E-448D7705008E}" type="parTrans" cxnId="{CC7C7BA1-1C97-468E-9A73-AE1882D6F916}">
      <dgm:prSet/>
      <dgm:spPr/>
      <dgm:t>
        <a:bodyPr/>
        <a:lstStyle/>
        <a:p>
          <a:endParaRPr lang="en-CA"/>
        </a:p>
      </dgm:t>
    </dgm:pt>
    <dgm:pt modelId="{AAD122BA-332E-4EF2-BF50-12B131A48284}" type="sibTrans" cxnId="{CC7C7BA1-1C97-468E-9A73-AE1882D6F916}">
      <dgm:prSet/>
      <dgm:spPr/>
      <dgm:t>
        <a:bodyPr/>
        <a:lstStyle/>
        <a:p>
          <a:endParaRPr lang="en-CA"/>
        </a:p>
      </dgm:t>
    </dgm:pt>
    <dgm:pt modelId="{BE8D76C4-6309-46AE-9B63-583BB65E5A73}">
      <dgm:prSet phldrT="[Text]"/>
      <dgm:spPr/>
      <dgm:t>
        <a:bodyPr/>
        <a:lstStyle/>
        <a:p>
          <a:r>
            <a:rPr lang="en-CA" dirty="0"/>
            <a:t>KNOWLEDGE</a:t>
          </a:r>
        </a:p>
      </dgm:t>
    </dgm:pt>
    <dgm:pt modelId="{E1D3B400-527D-4B60-9ABD-7A6963CDB022}" type="parTrans" cxnId="{23077622-61EC-4DA7-AE47-BCF5693C3D15}">
      <dgm:prSet/>
      <dgm:spPr/>
      <dgm:t>
        <a:bodyPr/>
        <a:lstStyle/>
        <a:p>
          <a:endParaRPr lang="en-CA"/>
        </a:p>
      </dgm:t>
    </dgm:pt>
    <dgm:pt modelId="{EDAE0F8D-27BE-468E-B5F6-C524374A6556}" type="sibTrans" cxnId="{23077622-61EC-4DA7-AE47-BCF5693C3D15}">
      <dgm:prSet/>
      <dgm:spPr/>
      <dgm:t>
        <a:bodyPr/>
        <a:lstStyle/>
        <a:p>
          <a:endParaRPr lang="en-CA"/>
        </a:p>
      </dgm:t>
    </dgm:pt>
    <dgm:pt modelId="{7FAED8E6-EE43-46C9-86BA-5B8F5441721C}">
      <dgm:prSet phldrT="[Text]"/>
      <dgm:spPr/>
      <dgm:t>
        <a:bodyPr/>
        <a:lstStyle/>
        <a:p>
          <a:r>
            <a:rPr lang="en-CA" dirty="0"/>
            <a:t>INFORMATION</a:t>
          </a:r>
        </a:p>
      </dgm:t>
    </dgm:pt>
    <dgm:pt modelId="{4AE1B921-94E4-40DA-9192-7CF4B29545A7}" type="parTrans" cxnId="{C2C02277-9BC4-489C-8D21-691977D15814}">
      <dgm:prSet/>
      <dgm:spPr/>
      <dgm:t>
        <a:bodyPr/>
        <a:lstStyle/>
        <a:p>
          <a:endParaRPr lang="en-CA"/>
        </a:p>
      </dgm:t>
    </dgm:pt>
    <dgm:pt modelId="{00DF648F-E4FA-4E95-AFD0-C3662BD60AFF}" type="sibTrans" cxnId="{C2C02277-9BC4-489C-8D21-691977D15814}">
      <dgm:prSet/>
      <dgm:spPr/>
      <dgm:t>
        <a:bodyPr/>
        <a:lstStyle/>
        <a:p>
          <a:endParaRPr lang="en-CA"/>
        </a:p>
      </dgm:t>
    </dgm:pt>
    <dgm:pt modelId="{7F44B8AF-FB83-4079-82E6-E1B3E3E86BC2}">
      <dgm:prSet phldrT="[Text]"/>
      <dgm:spPr/>
      <dgm:t>
        <a:bodyPr/>
        <a:lstStyle/>
        <a:p>
          <a:r>
            <a:rPr lang="en-CA" dirty="0"/>
            <a:t>DATA</a:t>
          </a:r>
        </a:p>
      </dgm:t>
    </dgm:pt>
    <dgm:pt modelId="{45BCE59B-C0A8-46AB-B057-B6F1D3A4D676}" type="parTrans" cxnId="{A64C2F67-762F-4956-A107-472D1B9D2F64}">
      <dgm:prSet/>
      <dgm:spPr/>
      <dgm:t>
        <a:bodyPr/>
        <a:lstStyle/>
        <a:p>
          <a:endParaRPr lang="en-CA"/>
        </a:p>
      </dgm:t>
    </dgm:pt>
    <dgm:pt modelId="{263C67DC-7C7C-463A-BA19-1B6C61929AF0}" type="sibTrans" cxnId="{A64C2F67-762F-4956-A107-472D1B9D2F64}">
      <dgm:prSet/>
      <dgm:spPr/>
      <dgm:t>
        <a:bodyPr/>
        <a:lstStyle/>
        <a:p>
          <a:endParaRPr lang="en-CA"/>
        </a:p>
      </dgm:t>
    </dgm:pt>
    <dgm:pt modelId="{34F8BA2E-8A1A-4E2E-BEEF-7AB4B482A8B7}" type="pres">
      <dgm:prSet presAssocID="{9D887A9F-3D64-450F-BAFC-77CCBC111FB9}" presName="Name0" presStyleCnt="0">
        <dgm:presLayoutVars>
          <dgm:dir/>
          <dgm:animLvl val="lvl"/>
          <dgm:resizeHandles val="exact"/>
        </dgm:presLayoutVars>
      </dgm:prSet>
      <dgm:spPr/>
    </dgm:pt>
    <dgm:pt modelId="{6CE2555B-17D9-42ED-8F7A-E2F62ED2F0C1}" type="pres">
      <dgm:prSet presAssocID="{7F84D670-9CF5-4C47-95F7-29224898D810}" presName="Name8" presStyleCnt="0"/>
      <dgm:spPr/>
    </dgm:pt>
    <dgm:pt modelId="{AEFBFD9B-56A4-441E-8C3E-CBE77A47A27C}" type="pres">
      <dgm:prSet presAssocID="{7F84D670-9CF5-4C47-95F7-29224898D810}" presName="level" presStyleLbl="node1" presStyleIdx="0" presStyleCnt="4">
        <dgm:presLayoutVars>
          <dgm:chMax val="1"/>
          <dgm:bulletEnabled val="1"/>
        </dgm:presLayoutVars>
      </dgm:prSet>
      <dgm:spPr/>
    </dgm:pt>
    <dgm:pt modelId="{028F44A2-0094-43D4-BD73-CB35BBD99C12}" type="pres">
      <dgm:prSet presAssocID="{7F84D670-9CF5-4C47-95F7-29224898D81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FEAE05-146F-4CB3-928C-E32C163A3042}" type="pres">
      <dgm:prSet presAssocID="{BE8D76C4-6309-46AE-9B63-583BB65E5A73}" presName="Name8" presStyleCnt="0"/>
      <dgm:spPr/>
    </dgm:pt>
    <dgm:pt modelId="{50D8833C-9848-4666-9B94-1810057FF9F2}" type="pres">
      <dgm:prSet presAssocID="{BE8D76C4-6309-46AE-9B63-583BB65E5A73}" presName="level" presStyleLbl="node1" presStyleIdx="1" presStyleCnt="4">
        <dgm:presLayoutVars>
          <dgm:chMax val="1"/>
          <dgm:bulletEnabled val="1"/>
        </dgm:presLayoutVars>
      </dgm:prSet>
      <dgm:spPr/>
    </dgm:pt>
    <dgm:pt modelId="{EBB1C8E4-3652-4311-B75B-652C0EB9D8FB}" type="pres">
      <dgm:prSet presAssocID="{BE8D76C4-6309-46AE-9B63-583BB65E5A7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6F951D5-CD47-4FB8-87E9-66BD5405BD05}" type="pres">
      <dgm:prSet presAssocID="{7FAED8E6-EE43-46C9-86BA-5B8F5441721C}" presName="Name8" presStyleCnt="0"/>
      <dgm:spPr/>
    </dgm:pt>
    <dgm:pt modelId="{9DA661E1-952A-4B3E-BD69-2B293D78D7BF}" type="pres">
      <dgm:prSet presAssocID="{7FAED8E6-EE43-46C9-86BA-5B8F5441721C}" presName="level" presStyleLbl="node1" presStyleIdx="2" presStyleCnt="4">
        <dgm:presLayoutVars>
          <dgm:chMax val="1"/>
          <dgm:bulletEnabled val="1"/>
        </dgm:presLayoutVars>
      </dgm:prSet>
      <dgm:spPr/>
    </dgm:pt>
    <dgm:pt modelId="{A84F3E99-D9F2-4B3E-88C2-F52ECD1E0701}" type="pres">
      <dgm:prSet presAssocID="{7FAED8E6-EE43-46C9-86BA-5B8F5441721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3FF732C-634E-4559-986B-AD75D8D2127E}" type="pres">
      <dgm:prSet presAssocID="{7F44B8AF-FB83-4079-82E6-E1B3E3E86BC2}" presName="Name8" presStyleCnt="0"/>
      <dgm:spPr/>
    </dgm:pt>
    <dgm:pt modelId="{D23039AB-E696-4CF7-AF68-7A120317E3B0}" type="pres">
      <dgm:prSet presAssocID="{7F44B8AF-FB83-4079-82E6-E1B3E3E86BC2}" presName="level" presStyleLbl="node1" presStyleIdx="3" presStyleCnt="4">
        <dgm:presLayoutVars>
          <dgm:chMax val="1"/>
          <dgm:bulletEnabled val="1"/>
        </dgm:presLayoutVars>
      </dgm:prSet>
      <dgm:spPr/>
    </dgm:pt>
    <dgm:pt modelId="{BFAC7400-1169-484A-858A-496A3ABEA36C}" type="pres">
      <dgm:prSet presAssocID="{7F44B8AF-FB83-4079-82E6-E1B3E3E86BC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B2E3311-B022-4111-80A7-4E554F3511A5}" type="presOf" srcId="{7F44B8AF-FB83-4079-82E6-E1B3E3E86BC2}" destId="{BFAC7400-1169-484A-858A-496A3ABEA36C}" srcOrd="1" destOrd="0" presId="urn:microsoft.com/office/officeart/2005/8/layout/pyramid1"/>
    <dgm:cxn modelId="{23077622-61EC-4DA7-AE47-BCF5693C3D15}" srcId="{9D887A9F-3D64-450F-BAFC-77CCBC111FB9}" destId="{BE8D76C4-6309-46AE-9B63-583BB65E5A73}" srcOrd="1" destOrd="0" parTransId="{E1D3B400-527D-4B60-9ABD-7A6963CDB022}" sibTransId="{EDAE0F8D-27BE-468E-B5F6-C524374A6556}"/>
    <dgm:cxn modelId="{0C857622-E3E7-4D0B-B3B0-D9B2D6A3CECA}" type="presOf" srcId="{BE8D76C4-6309-46AE-9B63-583BB65E5A73}" destId="{EBB1C8E4-3652-4311-B75B-652C0EB9D8FB}" srcOrd="1" destOrd="0" presId="urn:microsoft.com/office/officeart/2005/8/layout/pyramid1"/>
    <dgm:cxn modelId="{0A6D9B29-F7B9-42CB-8670-B7E1A9743EB0}" type="presOf" srcId="{7F44B8AF-FB83-4079-82E6-E1B3E3E86BC2}" destId="{D23039AB-E696-4CF7-AF68-7A120317E3B0}" srcOrd="0" destOrd="0" presId="urn:microsoft.com/office/officeart/2005/8/layout/pyramid1"/>
    <dgm:cxn modelId="{421FB45C-51C5-4989-84EC-9B9178F3EFF4}" type="presOf" srcId="{7FAED8E6-EE43-46C9-86BA-5B8F5441721C}" destId="{A84F3E99-D9F2-4B3E-88C2-F52ECD1E0701}" srcOrd="1" destOrd="0" presId="urn:microsoft.com/office/officeart/2005/8/layout/pyramid1"/>
    <dgm:cxn modelId="{44FE6066-F8F7-4ABC-AB19-56F5EEAF1749}" type="presOf" srcId="{BE8D76C4-6309-46AE-9B63-583BB65E5A73}" destId="{50D8833C-9848-4666-9B94-1810057FF9F2}" srcOrd="0" destOrd="0" presId="urn:microsoft.com/office/officeart/2005/8/layout/pyramid1"/>
    <dgm:cxn modelId="{A64C2F67-762F-4956-A107-472D1B9D2F64}" srcId="{9D887A9F-3D64-450F-BAFC-77CCBC111FB9}" destId="{7F44B8AF-FB83-4079-82E6-E1B3E3E86BC2}" srcOrd="3" destOrd="0" parTransId="{45BCE59B-C0A8-46AB-B057-B6F1D3A4D676}" sibTransId="{263C67DC-7C7C-463A-BA19-1B6C61929AF0}"/>
    <dgm:cxn modelId="{C2C02277-9BC4-489C-8D21-691977D15814}" srcId="{9D887A9F-3D64-450F-BAFC-77CCBC111FB9}" destId="{7FAED8E6-EE43-46C9-86BA-5B8F5441721C}" srcOrd="2" destOrd="0" parTransId="{4AE1B921-94E4-40DA-9192-7CF4B29545A7}" sibTransId="{00DF648F-E4FA-4E95-AFD0-C3662BD60AFF}"/>
    <dgm:cxn modelId="{004A3797-0994-478D-A00C-0839573A020E}" type="presOf" srcId="{7F84D670-9CF5-4C47-95F7-29224898D810}" destId="{028F44A2-0094-43D4-BD73-CB35BBD99C12}" srcOrd="1" destOrd="0" presId="urn:microsoft.com/office/officeart/2005/8/layout/pyramid1"/>
    <dgm:cxn modelId="{8FFE7C9E-77D7-4EA0-B4A3-EAEE5BB99603}" type="presOf" srcId="{9D887A9F-3D64-450F-BAFC-77CCBC111FB9}" destId="{34F8BA2E-8A1A-4E2E-BEEF-7AB4B482A8B7}" srcOrd="0" destOrd="0" presId="urn:microsoft.com/office/officeart/2005/8/layout/pyramid1"/>
    <dgm:cxn modelId="{CC7C7BA1-1C97-468E-9A73-AE1882D6F916}" srcId="{9D887A9F-3D64-450F-BAFC-77CCBC111FB9}" destId="{7F84D670-9CF5-4C47-95F7-29224898D810}" srcOrd="0" destOrd="0" parTransId="{86C75FB1-7906-40F4-8E3E-448D7705008E}" sibTransId="{AAD122BA-332E-4EF2-BF50-12B131A48284}"/>
    <dgm:cxn modelId="{E2047AA4-BECE-427E-BC59-92524BCEB505}" type="presOf" srcId="{7FAED8E6-EE43-46C9-86BA-5B8F5441721C}" destId="{9DA661E1-952A-4B3E-BD69-2B293D78D7BF}" srcOrd="0" destOrd="0" presId="urn:microsoft.com/office/officeart/2005/8/layout/pyramid1"/>
    <dgm:cxn modelId="{E4188EC8-8A7B-4EC2-B6F2-AA76199DB0DA}" type="presOf" srcId="{7F84D670-9CF5-4C47-95F7-29224898D810}" destId="{AEFBFD9B-56A4-441E-8C3E-CBE77A47A27C}" srcOrd="0" destOrd="0" presId="urn:microsoft.com/office/officeart/2005/8/layout/pyramid1"/>
    <dgm:cxn modelId="{314AC0F8-A598-4857-8686-E0917D64AFE8}" type="presParOf" srcId="{34F8BA2E-8A1A-4E2E-BEEF-7AB4B482A8B7}" destId="{6CE2555B-17D9-42ED-8F7A-E2F62ED2F0C1}" srcOrd="0" destOrd="0" presId="urn:microsoft.com/office/officeart/2005/8/layout/pyramid1"/>
    <dgm:cxn modelId="{0CDCDC1F-26E8-4D09-809D-BE43CDCCF077}" type="presParOf" srcId="{6CE2555B-17D9-42ED-8F7A-E2F62ED2F0C1}" destId="{AEFBFD9B-56A4-441E-8C3E-CBE77A47A27C}" srcOrd="0" destOrd="0" presId="urn:microsoft.com/office/officeart/2005/8/layout/pyramid1"/>
    <dgm:cxn modelId="{4972A2B1-7D7C-4DA3-AD7E-237BC0CC96AA}" type="presParOf" srcId="{6CE2555B-17D9-42ED-8F7A-E2F62ED2F0C1}" destId="{028F44A2-0094-43D4-BD73-CB35BBD99C12}" srcOrd="1" destOrd="0" presId="urn:microsoft.com/office/officeart/2005/8/layout/pyramid1"/>
    <dgm:cxn modelId="{6A8B37E6-811A-4752-A1E5-640145CFA226}" type="presParOf" srcId="{34F8BA2E-8A1A-4E2E-BEEF-7AB4B482A8B7}" destId="{E5FEAE05-146F-4CB3-928C-E32C163A3042}" srcOrd="1" destOrd="0" presId="urn:microsoft.com/office/officeart/2005/8/layout/pyramid1"/>
    <dgm:cxn modelId="{FF254A7A-D7D3-40CC-B36A-ECF24D1E46BC}" type="presParOf" srcId="{E5FEAE05-146F-4CB3-928C-E32C163A3042}" destId="{50D8833C-9848-4666-9B94-1810057FF9F2}" srcOrd="0" destOrd="0" presId="urn:microsoft.com/office/officeart/2005/8/layout/pyramid1"/>
    <dgm:cxn modelId="{5120AB11-4396-47A6-ACA0-7B179CC6198D}" type="presParOf" srcId="{E5FEAE05-146F-4CB3-928C-E32C163A3042}" destId="{EBB1C8E4-3652-4311-B75B-652C0EB9D8FB}" srcOrd="1" destOrd="0" presId="urn:microsoft.com/office/officeart/2005/8/layout/pyramid1"/>
    <dgm:cxn modelId="{4E21A3F2-2E61-490F-91B7-F43682B50665}" type="presParOf" srcId="{34F8BA2E-8A1A-4E2E-BEEF-7AB4B482A8B7}" destId="{06F951D5-CD47-4FB8-87E9-66BD5405BD05}" srcOrd="2" destOrd="0" presId="urn:microsoft.com/office/officeart/2005/8/layout/pyramid1"/>
    <dgm:cxn modelId="{50147182-6199-4C75-BA2F-CACD14A75939}" type="presParOf" srcId="{06F951D5-CD47-4FB8-87E9-66BD5405BD05}" destId="{9DA661E1-952A-4B3E-BD69-2B293D78D7BF}" srcOrd="0" destOrd="0" presId="urn:microsoft.com/office/officeart/2005/8/layout/pyramid1"/>
    <dgm:cxn modelId="{11219E72-5C9C-4886-B37B-C2F4B0253F8F}" type="presParOf" srcId="{06F951D5-CD47-4FB8-87E9-66BD5405BD05}" destId="{A84F3E99-D9F2-4B3E-88C2-F52ECD1E0701}" srcOrd="1" destOrd="0" presId="urn:microsoft.com/office/officeart/2005/8/layout/pyramid1"/>
    <dgm:cxn modelId="{EA1C11CA-0EC2-42DE-A233-470F3DCC0BA1}" type="presParOf" srcId="{34F8BA2E-8A1A-4E2E-BEEF-7AB4B482A8B7}" destId="{03FF732C-634E-4559-986B-AD75D8D2127E}" srcOrd="3" destOrd="0" presId="urn:microsoft.com/office/officeart/2005/8/layout/pyramid1"/>
    <dgm:cxn modelId="{3291ECAA-C5A0-4333-8552-2D2BD337B4DF}" type="presParOf" srcId="{03FF732C-634E-4559-986B-AD75D8D2127E}" destId="{D23039AB-E696-4CF7-AF68-7A120317E3B0}" srcOrd="0" destOrd="0" presId="urn:microsoft.com/office/officeart/2005/8/layout/pyramid1"/>
    <dgm:cxn modelId="{89561DE2-24CD-46B9-8B96-F508DD27193F}" type="presParOf" srcId="{03FF732C-634E-4559-986B-AD75D8D2127E}" destId="{BFAC7400-1169-484A-858A-496A3ABEA36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D687CC-7024-40AC-8613-44FFCA5F594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4CCB0D09-9593-4EF6-89B6-E66F749B0B8A}">
      <dgm:prSet phldrT="[Text]"/>
      <dgm:spPr/>
      <dgm:t>
        <a:bodyPr/>
        <a:lstStyle/>
        <a:p>
          <a:r>
            <a:rPr lang="en-CA" dirty="0"/>
            <a:t>WHY</a:t>
          </a:r>
        </a:p>
      </dgm:t>
    </dgm:pt>
    <dgm:pt modelId="{1AC84845-1E30-4A6C-B2AA-0BD62C9F2822}" type="parTrans" cxnId="{1213AE60-1D14-4860-B3A6-6C20C4C929A4}">
      <dgm:prSet/>
      <dgm:spPr/>
      <dgm:t>
        <a:bodyPr/>
        <a:lstStyle/>
        <a:p>
          <a:endParaRPr lang="en-CA"/>
        </a:p>
      </dgm:t>
    </dgm:pt>
    <dgm:pt modelId="{699BE6D6-3E2D-4080-8A78-11F104EADDA2}" type="sibTrans" cxnId="{1213AE60-1D14-4860-B3A6-6C20C4C929A4}">
      <dgm:prSet/>
      <dgm:spPr/>
      <dgm:t>
        <a:bodyPr/>
        <a:lstStyle/>
        <a:p>
          <a:endParaRPr lang="en-CA"/>
        </a:p>
      </dgm:t>
    </dgm:pt>
    <dgm:pt modelId="{5BD4ADB1-6ED1-4FD3-B08F-48C7854F7F3C}">
      <dgm:prSet phldrT="[Text]"/>
      <dgm:spPr/>
      <dgm:t>
        <a:bodyPr/>
        <a:lstStyle/>
        <a:p>
          <a:r>
            <a:rPr lang="en-CA" dirty="0"/>
            <a:t>HOW</a:t>
          </a:r>
        </a:p>
      </dgm:t>
    </dgm:pt>
    <dgm:pt modelId="{2743A1E7-6C7F-40F7-A599-3466E724E22C}" type="parTrans" cxnId="{8464EB3A-570F-485D-87A6-24D35145B6A7}">
      <dgm:prSet/>
      <dgm:spPr/>
      <dgm:t>
        <a:bodyPr/>
        <a:lstStyle/>
        <a:p>
          <a:endParaRPr lang="en-CA"/>
        </a:p>
      </dgm:t>
    </dgm:pt>
    <dgm:pt modelId="{B62D7E6A-6546-46E4-8765-60C79B8AE1EC}" type="sibTrans" cxnId="{8464EB3A-570F-485D-87A6-24D35145B6A7}">
      <dgm:prSet/>
      <dgm:spPr/>
      <dgm:t>
        <a:bodyPr/>
        <a:lstStyle/>
        <a:p>
          <a:endParaRPr lang="en-CA"/>
        </a:p>
      </dgm:t>
    </dgm:pt>
    <dgm:pt modelId="{533BEA6B-9481-41A4-AF8E-8ADFE9D60974}">
      <dgm:prSet phldrT="[Text]"/>
      <dgm:spPr/>
      <dgm:t>
        <a:bodyPr/>
        <a:lstStyle/>
        <a:p>
          <a:r>
            <a:rPr lang="en-CA" dirty="0"/>
            <a:t>WHAT</a:t>
          </a:r>
        </a:p>
      </dgm:t>
    </dgm:pt>
    <dgm:pt modelId="{94EDA76D-3BFE-4E8E-8757-B8E7671F345C}" type="parTrans" cxnId="{CB41597F-8EC4-4503-9A2A-7B69EEE6B146}">
      <dgm:prSet/>
      <dgm:spPr/>
      <dgm:t>
        <a:bodyPr/>
        <a:lstStyle/>
        <a:p>
          <a:endParaRPr lang="en-CA"/>
        </a:p>
      </dgm:t>
    </dgm:pt>
    <dgm:pt modelId="{BF1F027F-8639-40D3-8756-807D222943DF}" type="sibTrans" cxnId="{CB41597F-8EC4-4503-9A2A-7B69EEE6B146}">
      <dgm:prSet/>
      <dgm:spPr/>
      <dgm:t>
        <a:bodyPr/>
        <a:lstStyle/>
        <a:p>
          <a:endParaRPr lang="en-CA"/>
        </a:p>
      </dgm:t>
    </dgm:pt>
    <dgm:pt modelId="{77740587-F4B5-48A6-AC8F-8203D8A142A0}">
      <dgm:prSet phldrT="[Text]"/>
      <dgm:spPr/>
      <dgm:t>
        <a:bodyPr/>
        <a:lstStyle/>
        <a:p>
          <a:r>
            <a:rPr lang="en-CA" dirty="0"/>
            <a:t>Most of marketing budget should be spent on these age groups.</a:t>
          </a:r>
        </a:p>
      </dgm:t>
    </dgm:pt>
    <dgm:pt modelId="{1B052FD0-79FB-4809-86D4-97EA2ABFD9F6}" type="parTrans" cxnId="{2DA891B3-302F-4297-869E-A203E3A5C2C9}">
      <dgm:prSet/>
      <dgm:spPr/>
      <dgm:t>
        <a:bodyPr/>
        <a:lstStyle/>
        <a:p>
          <a:endParaRPr lang="en-CA"/>
        </a:p>
      </dgm:t>
    </dgm:pt>
    <dgm:pt modelId="{869CB7C0-86DA-44BD-AA41-8CEBA8DCC08B}" type="sibTrans" cxnId="{2DA891B3-302F-4297-869E-A203E3A5C2C9}">
      <dgm:prSet/>
      <dgm:spPr/>
      <dgm:t>
        <a:bodyPr/>
        <a:lstStyle/>
        <a:p>
          <a:endParaRPr lang="en-CA"/>
        </a:p>
      </dgm:t>
    </dgm:pt>
    <dgm:pt modelId="{6D805454-0521-4498-803F-A00EB391C665}">
      <dgm:prSet phldrT="[Text]"/>
      <dgm:spPr/>
      <dgm:t>
        <a:bodyPr/>
        <a:lstStyle/>
        <a:p>
          <a:r>
            <a:rPr lang="en-CA" dirty="0"/>
            <a:t>23, 28, 30, 31, 50, 40, 51, 52</a:t>
          </a:r>
        </a:p>
      </dgm:t>
    </dgm:pt>
    <dgm:pt modelId="{CAEE49B6-39AE-419F-A8AE-AD70EE9A5706}" type="parTrans" cxnId="{21FFE0AB-5010-4E9D-A21B-CFEDFB53CBD8}">
      <dgm:prSet/>
      <dgm:spPr/>
      <dgm:t>
        <a:bodyPr/>
        <a:lstStyle/>
        <a:p>
          <a:endParaRPr lang="en-CA"/>
        </a:p>
      </dgm:t>
    </dgm:pt>
    <dgm:pt modelId="{1F133451-4B2B-468A-A550-2F2B2C748615}" type="sibTrans" cxnId="{21FFE0AB-5010-4E9D-A21B-CFEDFB53CBD8}">
      <dgm:prSet/>
      <dgm:spPr/>
      <dgm:t>
        <a:bodyPr/>
        <a:lstStyle/>
        <a:p>
          <a:endParaRPr lang="en-CA"/>
        </a:p>
      </dgm:t>
    </dgm:pt>
    <dgm:pt modelId="{48E9804E-576E-4F72-B12F-DEEC257414DC}">
      <dgm:prSet phldrT="[Text]"/>
      <dgm:spPr/>
      <dgm:t>
        <a:bodyPr/>
        <a:lstStyle/>
        <a:p>
          <a:r>
            <a:rPr lang="en-CA" dirty="0"/>
            <a:t>RAW DATA</a:t>
          </a:r>
        </a:p>
      </dgm:t>
    </dgm:pt>
    <dgm:pt modelId="{1C34CDAE-5BAA-43E3-B06E-6F812F0701F4}" type="parTrans" cxnId="{42012B1C-C513-4596-A3E6-DD794FE0D8CA}">
      <dgm:prSet/>
      <dgm:spPr/>
      <dgm:t>
        <a:bodyPr/>
        <a:lstStyle/>
        <a:p>
          <a:endParaRPr lang="en-CA"/>
        </a:p>
      </dgm:t>
    </dgm:pt>
    <dgm:pt modelId="{63FA67ED-CD59-444E-B831-B6CD6BE8CF01}" type="sibTrans" cxnId="{42012B1C-C513-4596-A3E6-DD794FE0D8CA}">
      <dgm:prSet/>
      <dgm:spPr/>
      <dgm:t>
        <a:bodyPr/>
        <a:lstStyle/>
        <a:p>
          <a:endParaRPr lang="en-CA"/>
        </a:p>
      </dgm:t>
    </dgm:pt>
    <dgm:pt modelId="{4A8256F1-E8AE-44AC-B003-73FEA4EEEFEF}">
      <dgm:prSet phldrT="[Text]"/>
      <dgm:spPr/>
      <dgm:t>
        <a:bodyPr/>
        <a:lstStyle/>
        <a:p>
          <a:r>
            <a:rPr lang="en-CA" dirty="0"/>
            <a:t>You determined if its age</a:t>
          </a:r>
        </a:p>
      </dgm:t>
    </dgm:pt>
    <dgm:pt modelId="{2E32D13E-8F60-4CE1-B01D-4EFDE3D3904F}" type="parTrans" cxnId="{9F1CEFDC-BB44-4B36-8FB9-36C8DB6BBD42}">
      <dgm:prSet/>
      <dgm:spPr/>
      <dgm:t>
        <a:bodyPr/>
        <a:lstStyle/>
        <a:p>
          <a:endParaRPr lang="en-CA"/>
        </a:p>
      </dgm:t>
    </dgm:pt>
    <dgm:pt modelId="{960AEEAD-B647-4E3C-B250-A38C21F3A6C0}" type="sibTrans" cxnId="{9F1CEFDC-BB44-4B36-8FB9-36C8DB6BBD42}">
      <dgm:prSet/>
      <dgm:spPr/>
      <dgm:t>
        <a:bodyPr/>
        <a:lstStyle/>
        <a:p>
          <a:endParaRPr lang="en-CA"/>
        </a:p>
      </dgm:t>
    </dgm:pt>
    <dgm:pt modelId="{3B4DEF17-566D-49BE-8017-5E5F6B3BCDDA}">
      <dgm:prSet phldrT="[Text]"/>
      <dgm:spPr/>
      <dgm:t>
        <a:bodyPr/>
        <a:lstStyle/>
        <a:p>
          <a:r>
            <a:rPr lang="en-CA" dirty="0"/>
            <a:t>Customers buying most frequently falls in 20-29 and 40-50.</a:t>
          </a:r>
        </a:p>
      </dgm:t>
    </dgm:pt>
    <dgm:pt modelId="{D499462C-4B14-4213-A8D7-FAF5E9FE0046}" type="parTrans" cxnId="{F335AA35-9B8D-4486-B8DE-324B01C32D20}">
      <dgm:prSet/>
      <dgm:spPr/>
      <dgm:t>
        <a:bodyPr/>
        <a:lstStyle/>
        <a:p>
          <a:endParaRPr lang="en-CA"/>
        </a:p>
      </dgm:t>
    </dgm:pt>
    <dgm:pt modelId="{3E423E35-D840-4D75-B598-81810D954A1C}" type="sibTrans" cxnId="{F335AA35-9B8D-4486-B8DE-324B01C32D20}">
      <dgm:prSet/>
      <dgm:spPr/>
      <dgm:t>
        <a:bodyPr/>
        <a:lstStyle/>
        <a:p>
          <a:endParaRPr lang="en-CA"/>
        </a:p>
      </dgm:t>
    </dgm:pt>
    <dgm:pt modelId="{8903722A-8731-40C9-A5B1-3946AE49BE49}" type="pres">
      <dgm:prSet presAssocID="{D0D687CC-7024-40AC-8613-44FFCA5F594E}" presName="compositeShape" presStyleCnt="0">
        <dgm:presLayoutVars>
          <dgm:dir/>
          <dgm:resizeHandles/>
        </dgm:presLayoutVars>
      </dgm:prSet>
      <dgm:spPr/>
    </dgm:pt>
    <dgm:pt modelId="{8DAE34C3-7728-4944-B7D9-B0E7BDAC5B86}" type="pres">
      <dgm:prSet presAssocID="{D0D687CC-7024-40AC-8613-44FFCA5F594E}" presName="pyramid" presStyleLbl="node1" presStyleIdx="0" presStyleCnt="1" custLinFactNeighborX="11484" custLinFactNeighborY="-3655"/>
      <dgm:spPr>
        <a:noFill/>
        <a:ln>
          <a:noFill/>
        </a:ln>
      </dgm:spPr>
    </dgm:pt>
    <dgm:pt modelId="{FD7DA599-1285-4CFE-9ED4-3FC98A03BFA9}" type="pres">
      <dgm:prSet presAssocID="{D0D687CC-7024-40AC-8613-44FFCA5F594E}" presName="theList" presStyleCnt="0"/>
      <dgm:spPr/>
    </dgm:pt>
    <dgm:pt modelId="{734FB0DA-D53D-4727-886E-E98FC552AA41}" type="pres">
      <dgm:prSet presAssocID="{4CCB0D09-9593-4EF6-89B6-E66F749B0B8A}" presName="aNode" presStyleLbl="fgAcc1" presStyleIdx="0" presStyleCnt="4" custLinFactY="-1918" custLinFactNeighborX="0" custLinFactNeighborY="-100000">
        <dgm:presLayoutVars>
          <dgm:bulletEnabled val="1"/>
        </dgm:presLayoutVars>
      </dgm:prSet>
      <dgm:spPr/>
    </dgm:pt>
    <dgm:pt modelId="{9C324647-E125-4930-BC45-24A27D351008}" type="pres">
      <dgm:prSet presAssocID="{4CCB0D09-9593-4EF6-89B6-E66F749B0B8A}" presName="aSpace" presStyleCnt="0"/>
      <dgm:spPr/>
    </dgm:pt>
    <dgm:pt modelId="{E1A31863-8427-4533-90FE-55607C69C8FA}" type="pres">
      <dgm:prSet presAssocID="{5BD4ADB1-6ED1-4FD3-B08F-48C7854F7F3C}" presName="aNode" presStyleLbl="fgAcc1" presStyleIdx="1" presStyleCnt="4" custLinFactNeighborX="2149" custLinFactNeighborY="-56489">
        <dgm:presLayoutVars>
          <dgm:bulletEnabled val="1"/>
        </dgm:presLayoutVars>
      </dgm:prSet>
      <dgm:spPr/>
    </dgm:pt>
    <dgm:pt modelId="{7F3EBF41-057C-4DE3-805B-0E1B42FE199E}" type="pres">
      <dgm:prSet presAssocID="{5BD4ADB1-6ED1-4FD3-B08F-48C7854F7F3C}" presName="aSpace" presStyleCnt="0"/>
      <dgm:spPr/>
    </dgm:pt>
    <dgm:pt modelId="{42CF87CF-E013-4C16-9174-CA76AD6C58D9}" type="pres">
      <dgm:prSet presAssocID="{533BEA6B-9481-41A4-AF8E-8ADFE9D60974}" presName="aNode" presStyleLbl="fgAcc1" presStyleIdx="2" presStyleCnt="4">
        <dgm:presLayoutVars>
          <dgm:bulletEnabled val="1"/>
        </dgm:presLayoutVars>
      </dgm:prSet>
      <dgm:spPr/>
    </dgm:pt>
    <dgm:pt modelId="{6085350C-F0EF-4D4C-9517-5AD2EDBB6CC2}" type="pres">
      <dgm:prSet presAssocID="{533BEA6B-9481-41A4-AF8E-8ADFE9D60974}" presName="aSpace" presStyleCnt="0"/>
      <dgm:spPr/>
    </dgm:pt>
    <dgm:pt modelId="{516F8995-38FF-4A81-A418-C2234E32C430}" type="pres">
      <dgm:prSet presAssocID="{48E9804E-576E-4F72-B12F-DEEC257414DC}" presName="aNode" presStyleLbl="fgAcc1" presStyleIdx="3" presStyleCnt="4">
        <dgm:presLayoutVars>
          <dgm:bulletEnabled val="1"/>
        </dgm:presLayoutVars>
      </dgm:prSet>
      <dgm:spPr/>
    </dgm:pt>
    <dgm:pt modelId="{BB8BFC77-073E-4FAF-B1C3-E397332B42A9}" type="pres">
      <dgm:prSet presAssocID="{48E9804E-576E-4F72-B12F-DEEC257414DC}" presName="aSpace" presStyleCnt="0"/>
      <dgm:spPr/>
    </dgm:pt>
  </dgm:ptLst>
  <dgm:cxnLst>
    <dgm:cxn modelId="{36799E12-9A5D-42D8-9D61-C6993EA70381}" type="presOf" srcId="{533BEA6B-9481-41A4-AF8E-8ADFE9D60974}" destId="{42CF87CF-E013-4C16-9174-CA76AD6C58D9}" srcOrd="0" destOrd="0" presId="urn:microsoft.com/office/officeart/2005/8/layout/pyramid2"/>
    <dgm:cxn modelId="{42012B1C-C513-4596-A3E6-DD794FE0D8CA}" srcId="{D0D687CC-7024-40AC-8613-44FFCA5F594E}" destId="{48E9804E-576E-4F72-B12F-DEEC257414DC}" srcOrd="3" destOrd="0" parTransId="{1C34CDAE-5BAA-43E3-B06E-6F812F0701F4}" sibTransId="{63FA67ED-CD59-444E-B831-B6CD6BE8CF01}"/>
    <dgm:cxn modelId="{16D2431C-996D-492B-AB27-09A0B10C83CE}" type="presOf" srcId="{48E9804E-576E-4F72-B12F-DEEC257414DC}" destId="{516F8995-38FF-4A81-A418-C2234E32C430}" srcOrd="0" destOrd="0" presId="urn:microsoft.com/office/officeart/2005/8/layout/pyramid2"/>
    <dgm:cxn modelId="{F335AA35-9B8D-4486-B8DE-324B01C32D20}" srcId="{5BD4ADB1-6ED1-4FD3-B08F-48C7854F7F3C}" destId="{3B4DEF17-566D-49BE-8017-5E5F6B3BCDDA}" srcOrd="0" destOrd="0" parTransId="{D499462C-4B14-4213-A8D7-FAF5E9FE0046}" sibTransId="{3E423E35-D840-4D75-B598-81810D954A1C}"/>
    <dgm:cxn modelId="{8464EB3A-570F-485D-87A6-24D35145B6A7}" srcId="{D0D687CC-7024-40AC-8613-44FFCA5F594E}" destId="{5BD4ADB1-6ED1-4FD3-B08F-48C7854F7F3C}" srcOrd="1" destOrd="0" parTransId="{2743A1E7-6C7F-40F7-A599-3466E724E22C}" sibTransId="{B62D7E6A-6546-46E4-8765-60C79B8AE1EC}"/>
    <dgm:cxn modelId="{1213AE60-1D14-4860-B3A6-6C20C4C929A4}" srcId="{D0D687CC-7024-40AC-8613-44FFCA5F594E}" destId="{4CCB0D09-9593-4EF6-89B6-E66F749B0B8A}" srcOrd="0" destOrd="0" parTransId="{1AC84845-1E30-4A6C-B2AA-0BD62C9F2822}" sibTransId="{699BE6D6-3E2D-4080-8A78-11F104EADDA2}"/>
    <dgm:cxn modelId="{D2FB8D54-9EB7-47FB-877D-8D55DEDE596E}" type="presOf" srcId="{4CCB0D09-9593-4EF6-89B6-E66F749B0B8A}" destId="{734FB0DA-D53D-4727-886E-E98FC552AA41}" srcOrd="0" destOrd="0" presId="urn:microsoft.com/office/officeart/2005/8/layout/pyramid2"/>
    <dgm:cxn modelId="{60CDFA55-E6FB-44B1-B025-168A2EACDA80}" type="presOf" srcId="{4A8256F1-E8AE-44AC-B003-73FEA4EEEFEF}" destId="{42CF87CF-E013-4C16-9174-CA76AD6C58D9}" srcOrd="0" destOrd="1" presId="urn:microsoft.com/office/officeart/2005/8/layout/pyramid2"/>
    <dgm:cxn modelId="{74A76B7D-173C-46B8-8850-26D35CB1F9C9}" type="presOf" srcId="{6D805454-0521-4498-803F-A00EB391C665}" destId="{516F8995-38FF-4A81-A418-C2234E32C430}" srcOrd="0" destOrd="1" presId="urn:microsoft.com/office/officeart/2005/8/layout/pyramid2"/>
    <dgm:cxn modelId="{CB41597F-8EC4-4503-9A2A-7B69EEE6B146}" srcId="{D0D687CC-7024-40AC-8613-44FFCA5F594E}" destId="{533BEA6B-9481-41A4-AF8E-8ADFE9D60974}" srcOrd="2" destOrd="0" parTransId="{94EDA76D-3BFE-4E8E-8757-B8E7671F345C}" sibTransId="{BF1F027F-8639-40D3-8756-807D222943DF}"/>
    <dgm:cxn modelId="{1E1F858B-D1A6-4984-BFF5-92A4135D5F37}" type="presOf" srcId="{3B4DEF17-566D-49BE-8017-5E5F6B3BCDDA}" destId="{E1A31863-8427-4533-90FE-55607C69C8FA}" srcOrd="0" destOrd="1" presId="urn:microsoft.com/office/officeart/2005/8/layout/pyramid2"/>
    <dgm:cxn modelId="{D4DF319F-D4DA-497D-BA4F-DB0AF8441C50}" type="presOf" srcId="{77740587-F4B5-48A6-AC8F-8203D8A142A0}" destId="{734FB0DA-D53D-4727-886E-E98FC552AA41}" srcOrd="0" destOrd="1" presId="urn:microsoft.com/office/officeart/2005/8/layout/pyramid2"/>
    <dgm:cxn modelId="{21FFE0AB-5010-4E9D-A21B-CFEDFB53CBD8}" srcId="{48E9804E-576E-4F72-B12F-DEEC257414DC}" destId="{6D805454-0521-4498-803F-A00EB391C665}" srcOrd="0" destOrd="0" parTransId="{CAEE49B6-39AE-419F-A8AE-AD70EE9A5706}" sibTransId="{1F133451-4B2B-468A-A550-2F2B2C748615}"/>
    <dgm:cxn modelId="{2DA891B3-302F-4297-869E-A203E3A5C2C9}" srcId="{4CCB0D09-9593-4EF6-89B6-E66F749B0B8A}" destId="{77740587-F4B5-48A6-AC8F-8203D8A142A0}" srcOrd="0" destOrd="0" parTransId="{1B052FD0-79FB-4809-86D4-97EA2ABFD9F6}" sibTransId="{869CB7C0-86DA-44BD-AA41-8CEBA8DCC08B}"/>
    <dgm:cxn modelId="{5D1A08BD-6947-4659-BD98-46238204E42B}" type="presOf" srcId="{5BD4ADB1-6ED1-4FD3-B08F-48C7854F7F3C}" destId="{E1A31863-8427-4533-90FE-55607C69C8FA}" srcOrd="0" destOrd="0" presId="urn:microsoft.com/office/officeart/2005/8/layout/pyramid2"/>
    <dgm:cxn modelId="{BE29F9D3-6D61-4273-B756-AF2A24520ECF}" type="presOf" srcId="{D0D687CC-7024-40AC-8613-44FFCA5F594E}" destId="{8903722A-8731-40C9-A5B1-3946AE49BE49}" srcOrd="0" destOrd="0" presId="urn:microsoft.com/office/officeart/2005/8/layout/pyramid2"/>
    <dgm:cxn modelId="{9F1CEFDC-BB44-4B36-8FB9-36C8DB6BBD42}" srcId="{533BEA6B-9481-41A4-AF8E-8ADFE9D60974}" destId="{4A8256F1-E8AE-44AC-B003-73FEA4EEEFEF}" srcOrd="0" destOrd="0" parTransId="{2E32D13E-8F60-4CE1-B01D-4EFDE3D3904F}" sibTransId="{960AEEAD-B647-4E3C-B250-A38C21F3A6C0}"/>
    <dgm:cxn modelId="{89B1CBEE-12F4-48EF-8C24-85102F835670}" type="presParOf" srcId="{8903722A-8731-40C9-A5B1-3946AE49BE49}" destId="{8DAE34C3-7728-4944-B7D9-B0E7BDAC5B86}" srcOrd="0" destOrd="0" presId="urn:microsoft.com/office/officeart/2005/8/layout/pyramid2"/>
    <dgm:cxn modelId="{B984FBF8-91D9-45A7-B873-1687BF76ECDC}" type="presParOf" srcId="{8903722A-8731-40C9-A5B1-3946AE49BE49}" destId="{FD7DA599-1285-4CFE-9ED4-3FC98A03BFA9}" srcOrd="1" destOrd="0" presId="urn:microsoft.com/office/officeart/2005/8/layout/pyramid2"/>
    <dgm:cxn modelId="{7D64226C-85D6-4B71-8BFD-F0641BA4FE6A}" type="presParOf" srcId="{FD7DA599-1285-4CFE-9ED4-3FC98A03BFA9}" destId="{734FB0DA-D53D-4727-886E-E98FC552AA41}" srcOrd="0" destOrd="0" presId="urn:microsoft.com/office/officeart/2005/8/layout/pyramid2"/>
    <dgm:cxn modelId="{84A28018-6676-40B6-A8C1-37F2627C8FED}" type="presParOf" srcId="{FD7DA599-1285-4CFE-9ED4-3FC98A03BFA9}" destId="{9C324647-E125-4930-BC45-24A27D351008}" srcOrd="1" destOrd="0" presId="urn:microsoft.com/office/officeart/2005/8/layout/pyramid2"/>
    <dgm:cxn modelId="{DF94B2CA-DE43-4891-84EB-98B8D8861AC2}" type="presParOf" srcId="{FD7DA599-1285-4CFE-9ED4-3FC98A03BFA9}" destId="{E1A31863-8427-4533-90FE-55607C69C8FA}" srcOrd="2" destOrd="0" presId="urn:microsoft.com/office/officeart/2005/8/layout/pyramid2"/>
    <dgm:cxn modelId="{00B878D7-7EC1-49F3-9F82-350A99DFEEE9}" type="presParOf" srcId="{FD7DA599-1285-4CFE-9ED4-3FC98A03BFA9}" destId="{7F3EBF41-057C-4DE3-805B-0E1B42FE199E}" srcOrd="3" destOrd="0" presId="urn:microsoft.com/office/officeart/2005/8/layout/pyramid2"/>
    <dgm:cxn modelId="{1C0E4506-AE05-4A4A-8BD3-C7EC05679E7F}" type="presParOf" srcId="{FD7DA599-1285-4CFE-9ED4-3FC98A03BFA9}" destId="{42CF87CF-E013-4C16-9174-CA76AD6C58D9}" srcOrd="4" destOrd="0" presId="urn:microsoft.com/office/officeart/2005/8/layout/pyramid2"/>
    <dgm:cxn modelId="{72333450-6256-4B81-BECF-E2EB6C4DD9A1}" type="presParOf" srcId="{FD7DA599-1285-4CFE-9ED4-3FC98A03BFA9}" destId="{6085350C-F0EF-4D4C-9517-5AD2EDBB6CC2}" srcOrd="5" destOrd="0" presId="urn:microsoft.com/office/officeart/2005/8/layout/pyramid2"/>
    <dgm:cxn modelId="{2F96C8A1-D47B-48EE-A6A4-3519228E78D3}" type="presParOf" srcId="{FD7DA599-1285-4CFE-9ED4-3FC98A03BFA9}" destId="{516F8995-38FF-4A81-A418-C2234E32C430}" srcOrd="6" destOrd="0" presId="urn:microsoft.com/office/officeart/2005/8/layout/pyramid2"/>
    <dgm:cxn modelId="{0A7033B5-1FCE-43C6-8EB6-065D471FC719}" type="presParOf" srcId="{FD7DA599-1285-4CFE-9ED4-3FC98A03BFA9}" destId="{BB8BFC77-073E-4FAF-B1C3-E397332B42A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D6C73-5BF8-4E8A-A92C-CA18623C19EB}">
      <dsp:nvSpPr>
        <dsp:cNvPr id="0" name=""/>
        <dsp:cNvSpPr/>
      </dsp:nvSpPr>
      <dsp:spPr>
        <a:xfrm>
          <a:off x="1171" y="3397655"/>
          <a:ext cx="10203542" cy="877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b="1" kern="1200" dirty="0"/>
            <a:t>Data Science/ML/AI</a:t>
          </a:r>
        </a:p>
      </dsp:txBody>
      <dsp:txXfrm>
        <a:off x="26874" y="3423358"/>
        <a:ext cx="10152136" cy="826151"/>
      </dsp:txXfrm>
    </dsp:sp>
    <dsp:sp modelId="{0C0131C1-F986-410A-B613-7D42B485F04D}">
      <dsp:nvSpPr>
        <dsp:cNvPr id="0" name=""/>
        <dsp:cNvSpPr/>
      </dsp:nvSpPr>
      <dsp:spPr>
        <a:xfrm>
          <a:off x="1171" y="1700000"/>
          <a:ext cx="6665270" cy="1497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b="1" kern="1200" dirty="0"/>
            <a:t>BI/Analytics/Reporting</a:t>
          </a:r>
        </a:p>
      </dsp:txBody>
      <dsp:txXfrm>
        <a:off x="45033" y="1743862"/>
        <a:ext cx="6577546" cy="1409839"/>
      </dsp:txXfrm>
    </dsp:sp>
    <dsp:sp modelId="{9A5FB3FA-F818-409A-B815-4C79E32D57BA}">
      <dsp:nvSpPr>
        <dsp:cNvPr id="0" name=""/>
        <dsp:cNvSpPr/>
      </dsp:nvSpPr>
      <dsp:spPr>
        <a:xfrm>
          <a:off x="1171" y="2346"/>
          <a:ext cx="3264089" cy="1497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Data Preparation</a:t>
          </a:r>
        </a:p>
      </dsp:txBody>
      <dsp:txXfrm>
        <a:off x="45033" y="46208"/>
        <a:ext cx="3176365" cy="1409839"/>
      </dsp:txXfrm>
    </dsp:sp>
    <dsp:sp modelId="{A571FCC7-AF47-4D97-B3DD-AED7164F7076}">
      <dsp:nvSpPr>
        <dsp:cNvPr id="0" name=""/>
        <dsp:cNvSpPr/>
      </dsp:nvSpPr>
      <dsp:spPr>
        <a:xfrm>
          <a:off x="3402352" y="2346"/>
          <a:ext cx="3264089" cy="1497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EDA</a:t>
          </a:r>
        </a:p>
      </dsp:txBody>
      <dsp:txXfrm>
        <a:off x="3446214" y="46208"/>
        <a:ext cx="3176365" cy="1409839"/>
      </dsp:txXfrm>
    </dsp:sp>
    <dsp:sp modelId="{FFED6FE7-86BE-471A-B627-5769A2347662}">
      <dsp:nvSpPr>
        <dsp:cNvPr id="0" name=""/>
        <dsp:cNvSpPr/>
      </dsp:nvSpPr>
      <dsp:spPr>
        <a:xfrm>
          <a:off x="6940624" y="1700000"/>
          <a:ext cx="3264089" cy="1497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Prediction/Classification</a:t>
          </a:r>
        </a:p>
      </dsp:txBody>
      <dsp:txXfrm>
        <a:off x="6984486" y="1743862"/>
        <a:ext cx="3176365" cy="1409839"/>
      </dsp:txXfrm>
    </dsp:sp>
    <dsp:sp modelId="{2DD853B9-F326-44F8-9B54-62D9AEC02050}">
      <dsp:nvSpPr>
        <dsp:cNvPr id="0" name=""/>
        <dsp:cNvSpPr/>
      </dsp:nvSpPr>
      <dsp:spPr>
        <a:xfrm>
          <a:off x="6940624" y="2346"/>
          <a:ext cx="3264089" cy="1497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Data Visualization</a:t>
          </a:r>
        </a:p>
      </dsp:txBody>
      <dsp:txXfrm>
        <a:off x="6984486" y="46208"/>
        <a:ext cx="3176365" cy="1409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BFD9B-56A4-441E-8C3E-CBE77A47A27C}">
      <dsp:nvSpPr>
        <dsp:cNvPr id="0" name=""/>
        <dsp:cNvSpPr/>
      </dsp:nvSpPr>
      <dsp:spPr>
        <a:xfrm>
          <a:off x="3047999" y="0"/>
          <a:ext cx="2032000" cy="1108187"/>
        </a:xfrm>
        <a:prstGeom prst="trapezoid">
          <a:avLst>
            <a:gd name="adj" fmla="val 9168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WISDOM</a:t>
          </a:r>
        </a:p>
      </dsp:txBody>
      <dsp:txXfrm>
        <a:off x="3047999" y="0"/>
        <a:ext cx="2032000" cy="1108187"/>
      </dsp:txXfrm>
    </dsp:sp>
    <dsp:sp modelId="{50D8833C-9848-4666-9B94-1810057FF9F2}">
      <dsp:nvSpPr>
        <dsp:cNvPr id="0" name=""/>
        <dsp:cNvSpPr/>
      </dsp:nvSpPr>
      <dsp:spPr>
        <a:xfrm>
          <a:off x="2032000" y="1108187"/>
          <a:ext cx="4064000" cy="1108187"/>
        </a:xfrm>
        <a:prstGeom prst="trapezoid">
          <a:avLst>
            <a:gd name="adj" fmla="val 9168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KNOWLEDGE</a:t>
          </a:r>
        </a:p>
      </dsp:txBody>
      <dsp:txXfrm>
        <a:off x="2743199" y="1108187"/>
        <a:ext cx="2641600" cy="1108187"/>
      </dsp:txXfrm>
    </dsp:sp>
    <dsp:sp modelId="{9DA661E1-952A-4B3E-BD69-2B293D78D7BF}">
      <dsp:nvSpPr>
        <dsp:cNvPr id="0" name=""/>
        <dsp:cNvSpPr/>
      </dsp:nvSpPr>
      <dsp:spPr>
        <a:xfrm>
          <a:off x="1015999" y="2216374"/>
          <a:ext cx="6096000" cy="1108187"/>
        </a:xfrm>
        <a:prstGeom prst="trapezoid">
          <a:avLst>
            <a:gd name="adj" fmla="val 9168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INFORMATION</a:t>
          </a:r>
        </a:p>
      </dsp:txBody>
      <dsp:txXfrm>
        <a:off x="2082799" y="2216374"/>
        <a:ext cx="3962400" cy="1108187"/>
      </dsp:txXfrm>
    </dsp:sp>
    <dsp:sp modelId="{D23039AB-E696-4CF7-AF68-7A120317E3B0}">
      <dsp:nvSpPr>
        <dsp:cNvPr id="0" name=""/>
        <dsp:cNvSpPr/>
      </dsp:nvSpPr>
      <dsp:spPr>
        <a:xfrm>
          <a:off x="0" y="3324561"/>
          <a:ext cx="8128000" cy="1108187"/>
        </a:xfrm>
        <a:prstGeom prst="trapezoid">
          <a:avLst>
            <a:gd name="adj" fmla="val 9168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DATA</a:t>
          </a:r>
        </a:p>
      </dsp:txBody>
      <dsp:txXfrm>
        <a:off x="1422399" y="3324561"/>
        <a:ext cx="5283200" cy="1108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E34C3-7728-4944-B7D9-B0E7BDAC5B86}">
      <dsp:nvSpPr>
        <dsp:cNvPr id="0" name=""/>
        <dsp:cNvSpPr/>
      </dsp:nvSpPr>
      <dsp:spPr>
        <a:xfrm>
          <a:off x="1202670" y="0"/>
          <a:ext cx="5127948" cy="5127948"/>
        </a:xfrm>
        <a:prstGeom prst="triangle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FB0DA-D53D-4727-886E-E98FC552AA41}">
      <dsp:nvSpPr>
        <dsp:cNvPr id="0" name=""/>
        <dsp:cNvSpPr/>
      </dsp:nvSpPr>
      <dsp:spPr>
        <a:xfrm>
          <a:off x="3177750" y="381888"/>
          <a:ext cx="3333166" cy="9114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WHY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Most of marketing budget should be spent on these age groups.</a:t>
          </a:r>
        </a:p>
      </dsp:txBody>
      <dsp:txXfrm>
        <a:off x="3222241" y="426379"/>
        <a:ext cx="3244184" cy="822430"/>
      </dsp:txXfrm>
    </dsp:sp>
    <dsp:sp modelId="{E1A31863-8427-4533-90FE-55607C69C8FA}">
      <dsp:nvSpPr>
        <dsp:cNvPr id="0" name=""/>
        <dsp:cNvSpPr/>
      </dsp:nvSpPr>
      <dsp:spPr>
        <a:xfrm>
          <a:off x="3249380" y="1474278"/>
          <a:ext cx="3333166" cy="9114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HOW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Customers buying most frequently falls in 20-29 and 40-50.</a:t>
          </a:r>
        </a:p>
      </dsp:txBody>
      <dsp:txXfrm>
        <a:off x="3293871" y="1518769"/>
        <a:ext cx="3244184" cy="822430"/>
      </dsp:txXfrm>
    </dsp:sp>
    <dsp:sp modelId="{42CF87CF-E013-4C16-9174-CA76AD6C58D9}">
      <dsp:nvSpPr>
        <dsp:cNvPr id="0" name=""/>
        <dsp:cNvSpPr/>
      </dsp:nvSpPr>
      <dsp:spPr>
        <a:xfrm>
          <a:off x="3177750" y="2563973"/>
          <a:ext cx="3333166" cy="9114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WHAT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You determined if its age</a:t>
          </a:r>
        </a:p>
      </dsp:txBody>
      <dsp:txXfrm>
        <a:off x="3222241" y="2608464"/>
        <a:ext cx="3244184" cy="822430"/>
      </dsp:txXfrm>
    </dsp:sp>
    <dsp:sp modelId="{516F8995-38FF-4A81-A418-C2234E32C430}">
      <dsp:nvSpPr>
        <dsp:cNvPr id="0" name=""/>
        <dsp:cNvSpPr/>
      </dsp:nvSpPr>
      <dsp:spPr>
        <a:xfrm>
          <a:off x="3177750" y="3589313"/>
          <a:ext cx="3333166" cy="9114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RAW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23, 28, 30, 31, 50, 40, 51, 52</a:t>
          </a:r>
        </a:p>
      </dsp:txBody>
      <dsp:txXfrm>
        <a:off x="3222241" y="3633804"/>
        <a:ext cx="3244184" cy="822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C0AB25-9465-4AD1-AB87-C494AF3A46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EACBC-6572-4610-A0E2-2ED3F1630F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27F77-C631-4279-B2C1-4C9B168A1A8F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26618-15D7-415B-A5AB-F34C29E54E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7F3B8-983B-4EF4-AE6A-8F0D4D1A2A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58891-DB22-41CF-B322-EE68559CAE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981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E1064-7E5A-4758-A60D-ECE2A8996001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C8D1A-29F0-4A93-BCD4-334E028B49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60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8F2-E5C3-4BD4-8B48-0A858A64FAFD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61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9B29-B1C7-4167-A7F5-DC2482A15081}" type="datetime1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0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F6CD-BBFB-47C2-87C8-CDB5FF6F946B}" type="datetime1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056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8B6-AED9-4238-B1F9-D1E33E8C47F8}" type="datetime1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99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5EEB-2660-49DE-8FD2-F24B139FE9C7}" type="datetime1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98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1A3-EABF-44EA-B757-0901CD545BE7}" type="datetime1">
              <a:rPr lang="en-CA" smtClean="0"/>
              <a:t>2020-09-01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04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D3EA-0139-4B88-87F2-577AF54BE17B}" type="datetime1">
              <a:rPr lang="en-CA" smtClean="0"/>
              <a:t>2020-09-01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924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9339-B7C8-4BA9-8AD2-533F70382702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25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2F8DB1-F0EF-4C81-82BA-8D292D863034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6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22507" y="6481129"/>
            <a:ext cx="2743200" cy="365125"/>
          </a:xfrm>
        </p:spPr>
        <p:txBody>
          <a:bodyPr/>
          <a:lstStyle/>
          <a:p>
            <a:fld id="{3066049D-6575-451A-AEB0-89CA9B10469C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08" y="6474403"/>
            <a:ext cx="6870660" cy="365125"/>
          </a:xfrm>
        </p:spPr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99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1710-02AC-4320-8C32-EE1BBC1A0946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79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986E-113C-4BF5-AD83-5D158DE45622}" type="datetime1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6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26E6-786D-43E1-A21F-854129FAE8DC}" type="datetime1">
              <a:rPr lang="en-CA" smtClean="0"/>
              <a:t>2020-09-01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34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8B3D-88CF-45CB-9AA9-B15E250BB9D5}" type="datetime1">
              <a:rPr lang="en-CA" smtClean="0"/>
              <a:t>2020-09-01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7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67D-F4A8-4DE1-BB92-C02BD52F77F1}" type="datetime1">
              <a:rPr lang="en-CA" smtClean="0"/>
              <a:t>2020-09-01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14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0496-8182-40C3-9292-F79FDC5CE450}" type="datetime1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9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8F4C-B768-4144-BB4B-F23E916688A2}" type="datetime1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81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2DDD-33E9-470B-9955-5785FCF11068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ThinkLogix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F661-97F3-4251-92A8-C3BE492A2E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243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edium.com/@stangarfield/yet-another-myth-the-dikw-pyramid-scheme-a059ba595b3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edium.com/@stangarfield/yet-another-myth-the-dikw-pyramid-scheme-a059ba595b3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inklogix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D351-A3C0-4C10-A07B-D964AA5B6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UNDERSTANDING AND INTERPRETING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18933-09EB-4EE3-AC04-BD962D363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THINKLOGIX (CANADA)</a:t>
            </a:r>
          </a:p>
          <a:p>
            <a:r>
              <a:rPr lang="en-CA" dirty="0"/>
              <a:t>TRAINER: AJITPAL BRAR</a:t>
            </a:r>
          </a:p>
        </p:txBody>
      </p:sp>
    </p:spTree>
    <p:extLst>
      <p:ext uri="{BB962C8B-B14F-4D97-AF65-F5344CB8AC3E}">
        <p14:creationId xmlns:p14="http://schemas.microsoft.com/office/powerpoint/2010/main" val="98385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9B8-07C4-47E8-8EB2-5A55B3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DIKW PYRAMID</a:t>
            </a:r>
            <a:br>
              <a:rPr lang="en-CA" dirty="0"/>
            </a:br>
            <a:r>
              <a:rPr lang="en-CA" sz="1400" dirty="0"/>
              <a:t>Ref: </a:t>
            </a:r>
            <a:r>
              <a:rPr lang="en-CA" sz="1400" dirty="0">
                <a:hlinkClick r:id="rId2"/>
              </a:rPr>
              <a:t>https://medium.com/@stangarfield/yet-another-myth-the-dikw-pyramid-scheme-a059ba595b30</a:t>
            </a:r>
            <a:endParaRPr lang="en-CA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7305-F676-4DC0-ACFF-DE72002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EADF-DD59-489E-B5F4-3961CC018FD3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0A57-2DF7-4BAC-884F-B601E98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/>
              <a:t>ThinkLogix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00AA-5CC3-4A1C-8574-B40E5C3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10</a:t>
            </a:fld>
            <a:endParaRPr lang="en-CA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294B7ED0-8756-4139-8221-A1BA2B4A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52" y="2050838"/>
            <a:ext cx="5812496" cy="455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3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9B8-07C4-47E8-8EB2-5A55B3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DIKW PYRAMID</a:t>
            </a:r>
            <a:br>
              <a:rPr lang="en-CA" dirty="0"/>
            </a:br>
            <a:r>
              <a:rPr lang="en-CA" sz="1400" dirty="0"/>
              <a:t>Ref: </a:t>
            </a:r>
            <a:r>
              <a:rPr lang="en-CA" sz="1400" dirty="0">
                <a:hlinkClick r:id="rId2"/>
              </a:rPr>
              <a:t>https://medium.com/@stangarfield/yet-another-myth-the-dikw-pyramid-scheme-a059ba595b30</a:t>
            </a:r>
            <a:endParaRPr lang="en-CA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7305-F676-4DC0-ACFF-DE72002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EADF-DD59-489E-B5F4-3961CC018FD3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0A57-2DF7-4BAC-884F-B601E98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/>
              <a:t>ThinkLogix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00AA-5CC3-4A1C-8574-B40E5C3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11</a:t>
            </a:fld>
            <a:endParaRPr lang="en-CA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3605E672-A0B4-4E04-8002-B13AD1D3C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56" y="1996565"/>
            <a:ext cx="5896487" cy="47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79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1FD5-FA13-4411-93F1-244A5E9A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on Project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6DB0-0F0B-47A1-8158-509D352B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/>
              <a:t>Data acquisition</a:t>
            </a:r>
          </a:p>
          <a:p>
            <a:pPr algn="just"/>
            <a:r>
              <a:rPr lang="en-CA" dirty="0"/>
              <a:t>Ask Right Questions according to your understanding of business</a:t>
            </a:r>
          </a:p>
          <a:p>
            <a:pPr algn="just"/>
            <a:r>
              <a:rPr lang="en-CA" dirty="0"/>
              <a:t>Understanding the data</a:t>
            </a:r>
          </a:p>
          <a:p>
            <a:pPr algn="just"/>
            <a:r>
              <a:rPr lang="en-CA" dirty="0"/>
              <a:t>Again ask right questions according to your understanding of data &amp; business</a:t>
            </a:r>
          </a:p>
          <a:p>
            <a:pPr algn="just"/>
            <a:r>
              <a:rPr lang="en-CA" dirty="0"/>
              <a:t>Understanding the data analysis process</a:t>
            </a:r>
          </a:p>
          <a:p>
            <a:pPr algn="just"/>
            <a:r>
              <a:rPr lang="en-CA" dirty="0"/>
              <a:t>Apply your knowledge to obtain the basic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D876-4547-49D0-90AB-85C6C372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049D-6575-451A-AEB0-89CA9B10469C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D549-1F12-4225-A1BB-F93BA063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ThinkLogix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D0C7-3B9E-4B8C-924F-C0BFDDB8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7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AC13-B556-4520-BFE5-C0946344E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7670-EDBD-4FF6-AC6C-E70BF0DAC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/>
              <a:t>Website: </a:t>
            </a:r>
            <a:r>
              <a:rPr lang="en-CA" dirty="0">
                <a:hlinkClick r:id="rId2"/>
              </a:rPr>
              <a:t>www.ThinkLogix.io</a:t>
            </a:r>
            <a:endParaRPr lang="en-CA" dirty="0"/>
          </a:p>
          <a:p>
            <a:r>
              <a:rPr lang="en-CA" b="1" dirty="0"/>
              <a:t>Instructor:            Ajitpal Brar</a:t>
            </a:r>
          </a:p>
        </p:txBody>
      </p:sp>
    </p:spTree>
    <p:extLst>
      <p:ext uri="{BB962C8B-B14F-4D97-AF65-F5344CB8AC3E}">
        <p14:creationId xmlns:p14="http://schemas.microsoft.com/office/powerpoint/2010/main" val="34683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9B8-07C4-47E8-8EB2-5A55B3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COLUMN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3872-596F-4074-BE86-BF030497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THREE TYPICAL PHASES OF DATA ANALYTICS PROJECT:</a:t>
            </a:r>
          </a:p>
          <a:p>
            <a:pPr marL="800100" lvl="1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kern="0" dirty="0">
                <a:latin typeface="+mn-lt"/>
              </a:rPr>
              <a:t>Data Preparation, </a:t>
            </a:r>
          </a:p>
          <a:p>
            <a:pPr marL="800100" lvl="1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kern="0" dirty="0">
                <a:latin typeface="+mn-lt"/>
              </a:rPr>
              <a:t>Exploratory Data Analysis (EDA)</a:t>
            </a:r>
          </a:p>
          <a:p>
            <a:pPr marL="800100" lvl="1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kern="0" dirty="0">
                <a:latin typeface="+mn-lt"/>
              </a:rPr>
              <a:t>Data Visualization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7305-F676-4DC0-ACFF-DE72002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EADF-DD59-489E-B5F4-3961CC018FD3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0A57-2DF7-4BAC-884F-B601E98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/>
              <a:t>ThinkLogix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00AA-5CC3-4A1C-8574-B40E5C3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0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9B8-07C4-47E8-8EB2-5A55B3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COLUMN DATATYPES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7305-F676-4DC0-ACFF-DE72002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EADF-DD59-489E-B5F4-3961CC018FD3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0A57-2DF7-4BAC-884F-B601E98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/>
              <a:t>ThinkLogix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00AA-5CC3-4A1C-8574-B40E5C3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3</a:t>
            </a:fld>
            <a:endParaRPr lang="en-CA"/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7ACC7F1-7C26-4E42-A8D1-B1B916B9C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278443"/>
              </p:ext>
            </p:extLst>
          </p:nvPr>
        </p:nvGraphicFramePr>
        <p:xfrm>
          <a:off x="993056" y="2203570"/>
          <a:ext cx="10205885" cy="4277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18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9B8-07C4-47E8-8EB2-5A55B3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 OF 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3872-596F-4074-BE86-BF030497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CA" sz="2000" kern="0" dirty="0"/>
              <a:t>Right business questions help you to determine the actual requirements for the project</a:t>
            </a:r>
          </a:p>
          <a:p>
            <a:pPr marL="342900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CA" sz="2000" kern="0" dirty="0">
                <a:latin typeface="+mn-lt"/>
              </a:rPr>
              <a:t>Project Selection (or typically understanding Aim/Outcome/Impact) phase certainly require you to ask the right business questions</a:t>
            </a:r>
          </a:p>
          <a:p>
            <a:pPr marL="342900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CA" sz="2000" kern="0" dirty="0">
                <a:latin typeface="+mn-lt"/>
              </a:rPr>
              <a:t>Right Business Questions helps you to chose </a:t>
            </a:r>
            <a:r>
              <a:rPr lang="en-CA" sz="2000" kern="0" dirty="0"/>
              <a:t>correct </a:t>
            </a:r>
            <a:r>
              <a:rPr lang="en-CA" sz="2000" kern="0" dirty="0">
                <a:latin typeface="+mn-lt"/>
              </a:rPr>
              <a:t>Variable of Interest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7305-F676-4DC0-ACFF-DE72002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EADF-DD59-489E-B5F4-3961CC018FD3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0A57-2DF7-4BAC-884F-B601E98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/>
              <a:t>ThinkLogix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00AA-5CC3-4A1C-8574-B40E5C3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40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9B8-07C4-47E8-8EB2-5A55B3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3872-596F-4074-BE86-BF030497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CA" sz="2000" kern="0" dirty="0"/>
              <a:t>Descriptive Analysis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CA" sz="1400" kern="0" dirty="0"/>
              <a:t>In descriptive analysis phase, you reveal the fundamental characteristics of data such as data type, frequency tables, distribution etc. </a:t>
            </a:r>
          </a:p>
          <a:p>
            <a:pPr marL="800100" lvl="1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CA" sz="2000" kern="0" dirty="0"/>
              <a:t>Univariate Analysis – Analysis of single variable</a:t>
            </a:r>
          </a:p>
          <a:p>
            <a:pPr marL="800100" lvl="1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CA" sz="2000" kern="0" dirty="0"/>
              <a:t>Bivariate Analysis – Analysis of two variables in correlation to understand impact of one on another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7305-F676-4DC0-ACFF-DE72002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EADF-DD59-489E-B5F4-3961CC018FD3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0A57-2DF7-4BAC-884F-B601E98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/>
              <a:t>ThinkLogix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00AA-5CC3-4A1C-8574-B40E5C3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74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9B8-07C4-47E8-8EB2-5A55B3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YOUR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3872-596F-4074-BE86-BF030497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CA" sz="2000" b="1" u="sng" kern="0" dirty="0"/>
              <a:t>Variable Types </a:t>
            </a:r>
          </a:p>
          <a:p>
            <a:pPr marL="800100" lvl="1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CA" sz="2000" kern="0" dirty="0"/>
              <a:t>Numeric/Discrete – Data Available in numeric form with specific step size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CA" sz="2000" kern="0" dirty="0"/>
              <a:t>Numeric/Continuous – Data Available in numeric form without specific step size</a:t>
            </a:r>
          </a:p>
          <a:p>
            <a:pPr marL="800100" lvl="1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CA" sz="2000" kern="0" dirty="0"/>
              <a:t>Character/Categorical – Data representing some sort of groups</a:t>
            </a:r>
            <a:endParaRPr lang="en-CA" dirty="0"/>
          </a:p>
          <a:p>
            <a:pPr marL="342900" indent="-342900" defTabSz="9144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CA" sz="2000" kern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7305-F676-4DC0-ACFF-DE72002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EADF-DD59-489E-B5F4-3961CC018FD3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0A57-2DF7-4BAC-884F-B601E98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/>
              <a:t>ThinkLogix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00AA-5CC3-4A1C-8574-B40E5C3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92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9B8-07C4-47E8-8EB2-5A55B3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TYPICAL JOURNEY AND </a:t>
            </a:r>
            <a:br>
              <a:rPr lang="en-CA" dirty="0"/>
            </a:br>
            <a:r>
              <a:rPr lang="en-CA" dirty="0"/>
              <a:t>CLASSIFICATION OF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7305-F676-4DC0-ACFF-DE72002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EADF-DD59-489E-B5F4-3961CC018FD3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0A57-2DF7-4BAC-884F-B601E98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/>
              <a:t>ThinkLogix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00AA-5CC3-4A1C-8574-B40E5C3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7</a:t>
            </a:fld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013738-F514-430E-8CBC-59154CE9D5ED}"/>
              </a:ext>
            </a:extLst>
          </p:cNvPr>
          <p:cNvGrpSpPr/>
          <p:nvPr/>
        </p:nvGrpSpPr>
        <p:grpSpPr>
          <a:xfrm>
            <a:off x="1595120" y="3749040"/>
            <a:ext cx="9001760" cy="436880"/>
            <a:chOff x="1371600" y="3749040"/>
            <a:chExt cx="9906000" cy="43688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7956D3-EC5D-463F-A66D-552B3E630D42}"/>
                </a:ext>
              </a:extLst>
            </p:cNvPr>
            <p:cNvCxnSpPr/>
            <p:nvPr/>
          </p:nvCxnSpPr>
          <p:spPr bwMode="auto">
            <a:xfrm>
              <a:off x="1371600" y="3921760"/>
              <a:ext cx="9906000" cy="0"/>
            </a:xfrm>
            <a:prstGeom prst="line">
              <a:avLst/>
            </a:prstGeom>
            <a:ln w="28575" cap="rnd" cmpd="dbl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B95FB6-4DA2-4773-8D31-F86F7634E052}"/>
                </a:ext>
              </a:extLst>
            </p:cNvPr>
            <p:cNvCxnSpPr/>
            <p:nvPr/>
          </p:nvCxnSpPr>
          <p:spPr bwMode="auto">
            <a:xfrm>
              <a:off x="6333350" y="3749040"/>
              <a:ext cx="10160" cy="436880"/>
            </a:xfrm>
            <a:prstGeom prst="line">
              <a:avLst/>
            </a:prstGeom>
            <a:solidFill>
              <a:schemeClr val="accent1"/>
            </a:solidFill>
            <a:ln w="28575" cap="rnd" cmpd="dbl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9819D7-F3F5-4338-B3B3-01E201C96E23}"/>
              </a:ext>
            </a:extLst>
          </p:cNvPr>
          <p:cNvSpPr txBox="1"/>
          <p:nvPr/>
        </p:nvSpPr>
        <p:spPr>
          <a:xfrm>
            <a:off x="2550777" y="2815253"/>
            <a:ext cx="19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SAS/SQL/</a:t>
            </a:r>
          </a:p>
          <a:p>
            <a:r>
              <a:rPr lang="en-CA" dirty="0"/>
              <a:t>Tableau/Power BI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9A72-5693-481D-A012-5FDC934BD832}"/>
              </a:ext>
            </a:extLst>
          </p:cNvPr>
          <p:cNvSpPr txBox="1"/>
          <p:nvPr/>
        </p:nvSpPr>
        <p:spPr>
          <a:xfrm>
            <a:off x="7809565" y="2767737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R/Python/</a:t>
            </a:r>
          </a:p>
          <a:p>
            <a:r>
              <a:rPr lang="en-CA" dirty="0"/>
              <a:t>Scala/ML.NET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3F68C-3F1D-491B-9E80-F5A724DC0D90}"/>
              </a:ext>
            </a:extLst>
          </p:cNvPr>
          <p:cNvSpPr txBox="1"/>
          <p:nvPr/>
        </p:nvSpPr>
        <p:spPr>
          <a:xfrm>
            <a:off x="2236139" y="4255029"/>
            <a:ext cx="2311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Business Intelligence</a:t>
            </a:r>
          </a:p>
          <a:p>
            <a:r>
              <a:rPr lang="en-CA" dirty="0"/>
              <a:t>Business Analytics</a:t>
            </a:r>
          </a:p>
          <a:p>
            <a:r>
              <a:rPr lang="en-CA" dirty="0"/>
              <a:t>Reporting</a:t>
            </a:r>
          </a:p>
          <a:p>
            <a:r>
              <a:rPr lang="en-CA" dirty="0"/>
              <a:t>Dashboard</a:t>
            </a:r>
          </a:p>
          <a:p>
            <a:r>
              <a:rPr lang="en-CA" dirty="0"/>
              <a:t>KPIs/Metrics</a:t>
            </a:r>
          </a:p>
          <a:p>
            <a:r>
              <a:rPr lang="en-CA" dirty="0"/>
              <a:t>Model(Explanatory)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97268-D4C1-4868-8181-85AB8F095CBC}"/>
              </a:ext>
            </a:extLst>
          </p:cNvPr>
          <p:cNvSpPr txBox="1"/>
          <p:nvPr/>
        </p:nvSpPr>
        <p:spPr>
          <a:xfrm>
            <a:off x="7809565" y="4347639"/>
            <a:ext cx="2155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Data Science</a:t>
            </a:r>
          </a:p>
          <a:p>
            <a:r>
              <a:rPr lang="en-CA" dirty="0"/>
              <a:t>Predictive Modeling</a:t>
            </a:r>
          </a:p>
          <a:p>
            <a:r>
              <a:rPr lang="en-CA" dirty="0"/>
              <a:t>Machine learning</a:t>
            </a:r>
          </a:p>
          <a:p>
            <a:r>
              <a:rPr lang="en-CA" dirty="0"/>
              <a:t>AI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A9ABCF-E282-4435-91B2-A65E489ADD16}"/>
              </a:ext>
            </a:extLst>
          </p:cNvPr>
          <p:cNvSpPr/>
          <p:nvPr/>
        </p:nvSpPr>
        <p:spPr>
          <a:xfrm>
            <a:off x="680321" y="3749071"/>
            <a:ext cx="827108" cy="43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44803C-0352-4BA0-87D1-14C2632CAF92}"/>
              </a:ext>
            </a:extLst>
          </p:cNvPr>
          <p:cNvSpPr/>
          <p:nvPr/>
        </p:nvSpPr>
        <p:spPr>
          <a:xfrm>
            <a:off x="10684570" y="3754151"/>
            <a:ext cx="1098747" cy="43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FUTURE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ADBD1-2E1C-4515-B60A-873429533137}"/>
              </a:ext>
            </a:extLst>
          </p:cNvPr>
          <p:cNvSpPr/>
          <p:nvPr/>
        </p:nvSpPr>
        <p:spPr>
          <a:xfrm>
            <a:off x="5563810" y="4221249"/>
            <a:ext cx="1098747" cy="43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</a:t>
            </a:r>
          </a:p>
        </p:txBody>
      </p:sp>
    </p:spTree>
    <p:extLst>
      <p:ext uri="{BB962C8B-B14F-4D97-AF65-F5344CB8AC3E}">
        <p14:creationId xmlns:p14="http://schemas.microsoft.com/office/powerpoint/2010/main" val="325534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9B8-07C4-47E8-8EB2-5A55B3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DIKW PYRAMID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7305-F676-4DC0-ACFF-DE72002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EADF-DD59-489E-B5F4-3961CC018FD3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0A57-2DF7-4BAC-884F-B601E98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/>
              <a:t>ThinkLogix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00AA-5CC3-4A1C-8574-B40E5C3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8</a:t>
            </a:fld>
            <a:endParaRPr lang="en-CA"/>
          </a:p>
        </p:txBody>
      </p:sp>
      <p:pic>
        <p:nvPicPr>
          <p:cNvPr id="2050" name="Picture 2" descr="DIKW pyramid - Wikipedia">
            <a:extLst>
              <a:ext uri="{FF2B5EF4-FFF2-40B4-BE49-F238E27FC236}">
                <a16:creationId xmlns:a16="http://schemas.microsoft.com/office/drawing/2014/main" id="{64FDE799-7892-4AC1-BD40-617583F2E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67" y="2040716"/>
            <a:ext cx="7808234" cy="456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9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9B8-07C4-47E8-8EB2-5A55B3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DIKW PYRAMID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7305-F676-4DC0-ACFF-DE72002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EADF-DD59-489E-B5F4-3961CC018FD3}" type="datetime1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0A57-2DF7-4BAC-884F-B601E98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/>
              <a:t>ThinkLogix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00AA-5CC3-4A1C-8574-B40E5C3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F661-97F3-4251-92A8-C3BE492A2E99}" type="slidenum">
              <a:rPr lang="en-CA" smtClean="0"/>
              <a:t>9</a:t>
            </a:fld>
            <a:endParaRPr lang="en-CA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3E88C2A-DE94-4AD8-89E2-C9B3F86C7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153925"/>
              </p:ext>
            </p:extLst>
          </p:nvPr>
        </p:nvGraphicFramePr>
        <p:xfrm>
          <a:off x="1244019" y="2116587"/>
          <a:ext cx="8128000" cy="4432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7E39982-7D91-4F29-88A4-C6DCD5426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517658"/>
              </p:ext>
            </p:extLst>
          </p:nvPr>
        </p:nvGraphicFramePr>
        <p:xfrm>
          <a:off x="3881292" y="1956620"/>
          <a:ext cx="7124694" cy="512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143107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65</TotalTime>
  <Words>414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Berlin</vt:lpstr>
      <vt:lpstr>UNDERSTANDING AND INTERPRETING DATA</vt:lpstr>
      <vt:lpstr>COLUMN DATATYPES</vt:lpstr>
      <vt:lpstr>COLUMN DATATYPES</vt:lpstr>
      <vt:lpstr>IMPORTANCE OF BUSINESS QUESTIONS</vt:lpstr>
      <vt:lpstr>DATA ANALYSIS</vt:lpstr>
      <vt:lpstr>UNDERSTANDING YOUR VARIABLES</vt:lpstr>
      <vt:lpstr>TYPICAL JOURNEY AND  CLASSIFICATION OF DATA</vt:lpstr>
      <vt:lpstr>DIKW PYRAMID</vt:lpstr>
      <vt:lpstr>DIKW PYRAMID</vt:lpstr>
      <vt:lpstr>DIKW PYRAMID Ref: https://medium.com/@stangarfield/yet-another-myth-the-dikw-pyramid-scheme-a059ba595b30</vt:lpstr>
      <vt:lpstr>DIKW PYRAMID Ref: https://medium.com/@stangarfield/yet-another-myth-the-dikw-pyramid-scheme-a059ba595b30</vt:lpstr>
      <vt:lpstr>Work on Project Tasks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SEQUENCES</dc:title>
  <dc:creator>Ajitpal Brar</dc:creator>
  <cp:lastModifiedBy>Ajitpal Brar</cp:lastModifiedBy>
  <cp:revision>26</cp:revision>
  <dcterms:created xsi:type="dcterms:W3CDTF">2020-07-13T15:27:11Z</dcterms:created>
  <dcterms:modified xsi:type="dcterms:W3CDTF">2020-09-01T21:21:46Z</dcterms:modified>
</cp:coreProperties>
</file>