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9216">
          <p15:clr>
            <a:srgbClr val="747775"/>
          </p15:clr>
        </p15:guide>
        <p15:guide id="3" pos="18432">
          <p15:clr>
            <a:srgbClr val="747775"/>
          </p15:clr>
        </p15:guide>
        <p15:guide id="4" orient="horz" pos="1382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9216"/>
        <p:guide pos="18432"/>
        <p:guide pos="13824" orient="horz"/>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6"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6"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524175" lIns="524175" spcFirstLastPara="1" rIns="524175" wrap="square" tIns="524175">
            <a:normAutofit/>
          </a:bodyPr>
          <a:lstStyle>
            <a:lvl1pPr lvl="0" algn="ctr">
              <a:spcBef>
                <a:spcPts val="0"/>
              </a:spcBef>
              <a:spcAft>
                <a:spcPts val="0"/>
              </a:spcAft>
              <a:buSzPts val="29800"/>
              <a:buFont typeface="Helvetica Neue"/>
              <a:buNone/>
              <a:defRPr sz="29800">
                <a:latin typeface="Helvetica Neue"/>
                <a:ea typeface="Helvetica Neue"/>
                <a:cs typeface="Helvetica Neue"/>
                <a:sym typeface="Helvetica Neue"/>
              </a:defRPr>
            </a:lvl1pPr>
            <a:lvl2pPr lvl="1" algn="ctr">
              <a:spcBef>
                <a:spcPts val="0"/>
              </a:spcBef>
              <a:spcAft>
                <a:spcPts val="0"/>
              </a:spcAft>
              <a:buSzPts val="29800"/>
              <a:buNone/>
              <a:defRPr sz="29800"/>
            </a:lvl2pPr>
            <a:lvl3pPr lvl="2" algn="ctr">
              <a:spcBef>
                <a:spcPts val="0"/>
              </a:spcBef>
              <a:spcAft>
                <a:spcPts val="0"/>
              </a:spcAft>
              <a:buSzPts val="29800"/>
              <a:buNone/>
              <a:defRPr sz="29800"/>
            </a:lvl3pPr>
            <a:lvl4pPr lvl="3" algn="ctr">
              <a:spcBef>
                <a:spcPts val="0"/>
              </a:spcBef>
              <a:spcAft>
                <a:spcPts val="0"/>
              </a:spcAft>
              <a:buSzPts val="29800"/>
              <a:buNone/>
              <a:defRPr sz="29800"/>
            </a:lvl4pPr>
            <a:lvl5pPr lvl="4" algn="ctr">
              <a:spcBef>
                <a:spcPts val="0"/>
              </a:spcBef>
              <a:spcAft>
                <a:spcPts val="0"/>
              </a:spcAft>
              <a:buSzPts val="29800"/>
              <a:buNone/>
              <a:defRPr sz="29800"/>
            </a:lvl5pPr>
            <a:lvl6pPr lvl="5" algn="ctr">
              <a:spcBef>
                <a:spcPts val="0"/>
              </a:spcBef>
              <a:spcAft>
                <a:spcPts val="0"/>
              </a:spcAft>
              <a:buSzPts val="29800"/>
              <a:buNone/>
              <a:defRPr sz="29800"/>
            </a:lvl6pPr>
            <a:lvl7pPr lvl="6" algn="ctr">
              <a:spcBef>
                <a:spcPts val="0"/>
              </a:spcBef>
              <a:spcAft>
                <a:spcPts val="0"/>
              </a:spcAft>
              <a:buSzPts val="29800"/>
              <a:buNone/>
              <a:defRPr sz="29800"/>
            </a:lvl7pPr>
            <a:lvl8pPr lvl="7" algn="ctr">
              <a:spcBef>
                <a:spcPts val="0"/>
              </a:spcBef>
              <a:spcAft>
                <a:spcPts val="0"/>
              </a:spcAft>
              <a:buSzPts val="29800"/>
              <a:buNone/>
              <a:defRPr sz="29800"/>
            </a:lvl8pPr>
            <a:lvl9pPr lvl="8" algn="ctr">
              <a:spcBef>
                <a:spcPts val="0"/>
              </a:spcBef>
              <a:spcAft>
                <a:spcPts val="0"/>
              </a:spcAft>
              <a:buSzPts val="29800"/>
              <a:buNone/>
              <a:defRPr sz="298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524175" lIns="524175" spcFirstLastPara="1" rIns="524175" wrap="square" tIns="524175">
            <a:normAutofit/>
          </a:bodyPr>
          <a:lstStyle>
            <a:lvl1pPr lvl="0" algn="ctr">
              <a:lnSpc>
                <a:spcPct val="100000"/>
              </a:lnSpc>
              <a:spcBef>
                <a:spcPts val="0"/>
              </a:spcBef>
              <a:spcAft>
                <a:spcPts val="0"/>
              </a:spcAft>
              <a:buSzPts val="16100"/>
              <a:buNone/>
              <a:defRPr sz="16100"/>
            </a:lvl1pPr>
            <a:lvl2pPr lvl="1" algn="ctr">
              <a:lnSpc>
                <a:spcPct val="100000"/>
              </a:lnSpc>
              <a:spcBef>
                <a:spcPts val="0"/>
              </a:spcBef>
              <a:spcAft>
                <a:spcPts val="0"/>
              </a:spcAft>
              <a:buSzPts val="16100"/>
              <a:buNone/>
              <a:defRPr sz="16100"/>
            </a:lvl2pPr>
            <a:lvl3pPr lvl="2" algn="ctr">
              <a:lnSpc>
                <a:spcPct val="100000"/>
              </a:lnSpc>
              <a:spcBef>
                <a:spcPts val="0"/>
              </a:spcBef>
              <a:spcAft>
                <a:spcPts val="0"/>
              </a:spcAft>
              <a:buSzPts val="16100"/>
              <a:buNone/>
              <a:defRPr sz="16100"/>
            </a:lvl3pPr>
            <a:lvl4pPr lvl="3" algn="ctr">
              <a:lnSpc>
                <a:spcPct val="100000"/>
              </a:lnSpc>
              <a:spcBef>
                <a:spcPts val="0"/>
              </a:spcBef>
              <a:spcAft>
                <a:spcPts val="0"/>
              </a:spcAft>
              <a:buSzPts val="16100"/>
              <a:buNone/>
              <a:defRPr sz="16100"/>
            </a:lvl4pPr>
            <a:lvl5pPr lvl="4" algn="ctr">
              <a:lnSpc>
                <a:spcPct val="100000"/>
              </a:lnSpc>
              <a:spcBef>
                <a:spcPts val="0"/>
              </a:spcBef>
              <a:spcAft>
                <a:spcPts val="0"/>
              </a:spcAft>
              <a:buSzPts val="16100"/>
              <a:buNone/>
              <a:defRPr sz="16100"/>
            </a:lvl5pPr>
            <a:lvl6pPr lvl="5" algn="ctr">
              <a:lnSpc>
                <a:spcPct val="100000"/>
              </a:lnSpc>
              <a:spcBef>
                <a:spcPts val="0"/>
              </a:spcBef>
              <a:spcAft>
                <a:spcPts val="0"/>
              </a:spcAft>
              <a:buSzPts val="16100"/>
              <a:buNone/>
              <a:defRPr sz="16100"/>
            </a:lvl6pPr>
            <a:lvl7pPr lvl="6" algn="ctr">
              <a:lnSpc>
                <a:spcPct val="100000"/>
              </a:lnSpc>
              <a:spcBef>
                <a:spcPts val="0"/>
              </a:spcBef>
              <a:spcAft>
                <a:spcPts val="0"/>
              </a:spcAft>
              <a:buSzPts val="16100"/>
              <a:buNone/>
              <a:defRPr sz="16100"/>
            </a:lvl7pPr>
            <a:lvl8pPr lvl="7" algn="ctr">
              <a:lnSpc>
                <a:spcPct val="100000"/>
              </a:lnSpc>
              <a:spcBef>
                <a:spcPts val="0"/>
              </a:spcBef>
              <a:spcAft>
                <a:spcPts val="0"/>
              </a:spcAft>
              <a:buSzPts val="16100"/>
              <a:buNone/>
              <a:defRPr sz="16100"/>
            </a:lvl8pPr>
            <a:lvl9pPr lvl="8" algn="ctr">
              <a:lnSpc>
                <a:spcPct val="100000"/>
              </a:lnSpc>
              <a:spcBef>
                <a:spcPts val="0"/>
              </a:spcBef>
              <a:spcAft>
                <a:spcPts val="0"/>
              </a:spcAft>
              <a:buSzPts val="16100"/>
              <a:buNone/>
              <a:defRPr sz="16100"/>
            </a:lvl9pPr>
          </a:lstStyle>
          <a:p/>
        </p:txBody>
      </p:sp>
      <p:sp>
        <p:nvSpPr>
          <p:cNvPr id="12" name="Google Shape;12;p2"/>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524175" lIns="524175" spcFirstLastPara="1" rIns="524175" wrap="square" tIns="524175">
            <a:normAutofit/>
          </a:bodyPr>
          <a:lstStyle>
            <a:lvl1pPr lvl="0" algn="ctr">
              <a:spcBef>
                <a:spcPts val="0"/>
              </a:spcBef>
              <a:spcAft>
                <a:spcPts val="0"/>
              </a:spcAft>
              <a:buSzPts val="68800"/>
              <a:buNone/>
              <a:defRPr sz="68800"/>
            </a:lvl1pPr>
            <a:lvl2pPr lvl="1" algn="ctr">
              <a:spcBef>
                <a:spcPts val="0"/>
              </a:spcBef>
              <a:spcAft>
                <a:spcPts val="0"/>
              </a:spcAft>
              <a:buSzPts val="68800"/>
              <a:buNone/>
              <a:defRPr sz="68800"/>
            </a:lvl2pPr>
            <a:lvl3pPr lvl="2" algn="ctr">
              <a:spcBef>
                <a:spcPts val="0"/>
              </a:spcBef>
              <a:spcAft>
                <a:spcPts val="0"/>
              </a:spcAft>
              <a:buSzPts val="68800"/>
              <a:buNone/>
              <a:defRPr sz="68800"/>
            </a:lvl3pPr>
            <a:lvl4pPr lvl="3" algn="ctr">
              <a:spcBef>
                <a:spcPts val="0"/>
              </a:spcBef>
              <a:spcAft>
                <a:spcPts val="0"/>
              </a:spcAft>
              <a:buSzPts val="68800"/>
              <a:buNone/>
              <a:defRPr sz="68800"/>
            </a:lvl4pPr>
            <a:lvl5pPr lvl="4" algn="ctr">
              <a:spcBef>
                <a:spcPts val="0"/>
              </a:spcBef>
              <a:spcAft>
                <a:spcPts val="0"/>
              </a:spcAft>
              <a:buSzPts val="68800"/>
              <a:buNone/>
              <a:defRPr sz="68800"/>
            </a:lvl5pPr>
            <a:lvl6pPr lvl="5" algn="ctr">
              <a:spcBef>
                <a:spcPts val="0"/>
              </a:spcBef>
              <a:spcAft>
                <a:spcPts val="0"/>
              </a:spcAft>
              <a:buSzPts val="68800"/>
              <a:buNone/>
              <a:defRPr sz="68800"/>
            </a:lvl6pPr>
            <a:lvl7pPr lvl="6" algn="ctr">
              <a:spcBef>
                <a:spcPts val="0"/>
              </a:spcBef>
              <a:spcAft>
                <a:spcPts val="0"/>
              </a:spcAft>
              <a:buSzPts val="68800"/>
              <a:buNone/>
              <a:defRPr sz="68800"/>
            </a:lvl7pPr>
            <a:lvl8pPr lvl="7" algn="ctr">
              <a:spcBef>
                <a:spcPts val="0"/>
              </a:spcBef>
              <a:spcAft>
                <a:spcPts val="0"/>
              </a:spcAft>
              <a:buSzPts val="68800"/>
              <a:buNone/>
              <a:defRPr sz="68800"/>
            </a:lvl8pPr>
            <a:lvl9pPr lvl="8" algn="ctr">
              <a:spcBef>
                <a:spcPts val="0"/>
              </a:spcBef>
              <a:spcAft>
                <a:spcPts val="0"/>
              </a:spcAft>
              <a:buSzPts val="68800"/>
              <a:buNone/>
              <a:defRPr sz="688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524175" lIns="524175" spcFirstLastPara="1" rIns="524175" wrap="square" tIns="524175">
            <a:normAutofit/>
          </a:bodyPr>
          <a:lstStyle>
            <a:lvl1pPr indent="-882650" lvl="0" marL="457200" algn="ctr">
              <a:spcBef>
                <a:spcPts val="0"/>
              </a:spcBef>
              <a:spcAft>
                <a:spcPts val="0"/>
              </a:spcAft>
              <a:buSzPts val="10300"/>
              <a:buChar char="●"/>
              <a:defRPr/>
            </a:lvl1pPr>
            <a:lvl2pPr indent="-736600" lvl="1" marL="914400" algn="ctr">
              <a:spcBef>
                <a:spcPts val="0"/>
              </a:spcBef>
              <a:spcAft>
                <a:spcPts val="0"/>
              </a:spcAft>
              <a:buSzPts val="8000"/>
              <a:buChar char="○"/>
              <a:defRPr/>
            </a:lvl2pPr>
            <a:lvl3pPr indent="-736600" lvl="2" marL="1371600" algn="ctr">
              <a:spcBef>
                <a:spcPts val="0"/>
              </a:spcBef>
              <a:spcAft>
                <a:spcPts val="0"/>
              </a:spcAft>
              <a:buSzPts val="8000"/>
              <a:buChar char="■"/>
              <a:defRPr/>
            </a:lvl3pPr>
            <a:lvl4pPr indent="-736600" lvl="3" marL="1828800" algn="ctr">
              <a:spcBef>
                <a:spcPts val="0"/>
              </a:spcBef>
              <a:spcAft>
                <a:spcPts val="0"/>
              </a:spcAft>
              <a:buSzPts val="8000"/>
              <a:buChar char="●"/>
              <a:defRPr/>
            </a:lvl4pPr>
            <a:lvl5pPr indent="-736600" lvl="4" marL="2286000" algn="ctr">
              <a:spcBef>
                <a:spcPts val="0"/>
              </a:spcBef>
              <a:spcAft>
                <a:spcPts val="0"/>
              </a:spcAft>
              <a:buSzPts val="8000"/>
              <a:buChar char="○"/>
              <a:defRPr/>
            </a:lvl5pPr>
            <a:lvl6pPr indent="-736600" lvl="5" marL="2743200" algn="ctr">
              <a:spcBef>
                <a:spcPts val="0"/>
              </a:spcBef>
              <a:spcAft>
                <a:spcPts val="0"/>
              </a:spcAft>
              <a:buSzPts val="8000"/>
              <a:buChar char="■"/>
              <a:defRPr/>
            </a:lvl6pPr>
            <a:lvl7pPr indent="-736600" lvl="6" marL="3200400" algn="ctr">
              <a:spcBef>
                <a:spcPts val="0"/>
              </a:spcBef>
              <a:spcAft>
                <a:spcPts val="0"/>
              </a:spcAft>
              <a:buSzPts val="8000"/>
              <a:buChar char="●"/>
              <a:defRPr/>
            </a:lvl7pPr>
            <a:lvl8pPr indent="-736600" lvl="7" marL="3657600" algn="ctr">
              <a:spcBef>
                <a:spcPts val="0"/>
              </a:spcBef>
              <a:spcAft>
                <a:spcPts val="0"/>
              </a:spcAft>
              <a:buSzPts val="8000"/>
              <a:buChar char="○"/>
              <a:defRPr/>
            </a:lvl8pPr>
            <a:lvl9pPr indent="-736600" lvl="8" marL="4114800" algn="ctr">
              <a:spcBef>
                <a:spcPts val="0"/>
              </a:spcBef>
              <a:spcAft>
                <a:spcPts val="0"/>
              </a:spcAft>
              <a:buSzPts val="8000"/>
              <a:buChar char="■"/>
              <a:defRPr/>
            </a:lvl9pPr>
          </a:lstStyle>
          <a:p/>
        </p:txBody>
      </p:sp>
      <p:sp>
        <p:nvSpPr>
          <p:cNvPr id="47" name="Google Shape;47;p11"/>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524175" lIns="524175" spcFirstLastPara="1" rIns="524175" wrap="square" tIns="524175">
            <a:normAutofit/>
          </a:bodyPr>
          <a:lstStyle>
            <a:lvl1pPr lvl="0" algn="ctr">
              <a:spcBef>
                <a:spcPts val="0"/>
              </a:spcBef>
              <a:spcAft>
                <a:spcPts val="0"/>
              </a:spcAft>
              <a:buSzPts val="20600"/>
              <a:buNone/>
              <a:defRPr sz="20600"/>
            </a:lvl1pPr>
            <a:lvl2pPr lvl="1" algn="ctr">
              <a:spcBef>
                <a:spcPts val="0"/>
              </a:spcBef>
              <a:spcAft>
                <a:spcPts val="0"/>
              </a:spcAft>
              <a:buSzPts val="20600"/>
              <a:buNone/>
              <a:defRPr sz="20600"/>
            </a:lvl2pPr>
            <a:lvl3pPr lvl="2" algn="ctr">
              <a:spcBef>
                <a:spcPts val="0"/>
              </a:spcBef>
              <a:spcAft>
                <a:spcPts val="0"/>
              </a:spcAft>
              <a:buSzPts val="20600"/>
              <a:buNone/>
              <a:defRPr sz="20600"/>
            </a:lvl3pPr>
            <a:lvl4pPr lvl="3" algn="ctr">
              <a:spcBef>
                <a:spcPts val="0"/>
              </a:spcBef>
              <a:spcAft>
                <a:spcPts val="0"/>
              </a:spcAft>
              <a:buSzPts val="20600"/>
              <a:buNone/>
              <a:defRPr sz="20600"/>
            </a:lvl4pPr>
            <a:lvl5pPr lvl="4" algn="ctr">
              <a:spcBef>
                <a:spcPts val="0"/>
              </a:spcBef>
              <a:spcAft>
                <a:spcPts val="0"/>
              </a:spcAft>
              <a:buSzPts val="20600"/>
              <a:buNone/>
              <a:defRPr sz="20600"/>
            </a:lvl5pPr>
            <a:lvl6pPr lvl="5" algn="ctr">
              <a:spcBef>
                <a:spcPts val="0"/>
              </a:spcBef>
              <a:spcAft>
                <a:spcPts val="0"/>
              </a:spcAft>
              <a:buSzPts val="20600"/>
              <a:buNone/>
              <a:defRPr sz="20600"/>
            </a:lvl6pPr>
            <a:lvl7pPr lvl="6" algn="ctr">
              <a:spcBef>
                <a:spcPts val="0"/>
              </a:spcBef>
              <a:spcAft>
                <a:spcPts val="0"/>
              </a:spcAft>
              <a:buSzPts val="20600"/>
              <a:buNone/>
              <a:defRPr sz="20600"/>
            </a:lvl7pPr>
            <a:lvl8pPr lvl="7" algn="ctr">
              <a:spcBef>
                <a:spcPts val="0"/>
              </a:spcBef>
              <a:spcAft>
                <a:spcPts val="0"/>
              </a:spcAft>
              <a:buSzPts val="20600"/>
              <a:buNone/>
              <a:defRPr sz="20600"/>
            </a:lvl8pPr>
            <a:lvl9pPr lvl="8" algn="ctr">
              <a:spcBef>
                <a:spcPts val="0"/>
              </a:spcBef>
              <a:spcAft>
                <a:spcPts val="0"/>
              </a:spcAft>
              <a:buSzPts val="20600"/>
              <a:buNone/>
              <a:defRPr sz="20600"/>
            </a:lvl9pPr>
          </a:lstStyle>
          <a:p/>
        </p:txBody>
      </p:sp>
      <p:sp>
        <p:nvSpPr>
          <p:cNvPr id="15" name="Google Shape;15;p3"/>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524175" lIns="524175" spcFirstLastPara="1" rIns="524175" wrap="square" tIns="524175">
            <a:normAutofit/>
          </a:bodyPr>
          <a:lstStyle>
            <a:lvl1pPr lvl="0">
              <a:spcBef>
                <a:spcPts val="0"/>
              </a:spcBef>
              <a:spcAft>
                <a:spcPts val="0"/>
              </a:spcAft>
              <a:buSzPts val="16100"/>
              <a:buNone/>
              <a:defRPr/>
            </a:lvl1pPr>
            <a:lvl2pPr lvl="1">
              <a:spcBef>
                <a:spcPts val="0"/>
              </a:spcBef>
              <a:spcAft>
                <a:spcPts val="0"/>
              </a:spcAft>
              <a:buSzPts val="16100"/>
              <a:buNone/>
              <a:defRPr/>
            </a:lvl2pPr>
            <a:lvl3pPr lvl="2">
              <a:spcBef>
                <a:spcPts val="0"/>
              </a:spcBef>
              <a:spcAft>
                <a:spcPts val="0"/>
              </a:spcAft>
              <a:buSzPts val="16100"/>
              <a:buNone/>
              <a:defRPr/>
            </a:lvl3pPr>
            <a:lvl4pPr lvl="3">
              <a:spcBef>
                <a:spcPts val="0"/>
              </a:spcBef>
              <a:spcAft>
                <a:spcPts val="0"/>
              </a:spcAft>
              <a:buSzPts val="16100"/>
              <a:buNone/>
              <a:defRPr/>
            </a:lvl4pPr>
            <a:lvl5pPr lvl="4">
              <a:spcBef>
                <a:spcPts val="0"/>
              </a:spcBef>
              <a:spcAft>
                <a:spcPts val="0"/>
              </a:spcAft>
              <a:buSzPts val="16100"/>
              <a:buNone/>
              <a:defRPr/>
            </a:lvl5pPr>
            <a:lvl6pPr lvl="5">
              <a:spcBef>
                <a:spcPts val="0"/>
              </a:spcBef>
              <a:spcAft>
                <a:spcPts val="0"/>
              </a:spcAft>
              <a:buSzPts val="16100"/>
              <a:buNone/>
              <a:defRPr/>
            </a:lvl6pPr>
            <a:lvl7pPr lvl="6">
              <a:spcBef>
                <a:spcPts val="0"/>
              </a:spcBef>
              <a:spcAft>
                <a:spcPts val="0"/>
              </a:spcAft>
              <a:buSzPts val="16100"/>
              <a:buNone/>
              <a:defRPr/>
            </a:lvl7pPr>
            <a:lvl8pPr lvl="7">
              <a:spcBef>
                <a:spcPts val="0"/>
              </a:spcBef>
              <a:spcAft>
                <a:spcPts val="0"/>
              </a:spcAft>
              <a:buSzPts val="16100"/>
              <a:buNone/>
              <a:defRPr/>
            </a:lvl8pPr>
            <a:lvl9pPr lvl="8">
              <a:spcBef>
                <a:spcPts val="0"/>
              </a:spcBef>
              <a:spcAft>
                <a:spcPts val="0"/>
              </a:spcAft>
              <a:buSzPts val="161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524175" lIns="524175" spcFirstLastPara="1" rIns="524175" wrap="square" tIns="524175">
            <a:normAutofit/>
          </a:bodyPr>
          <a:lstStyle>
            <a:lvl1pPr indent="-882650" lvl="0" marL="457200">
              <a:spcBef>
                <a:spcPts val="0"/>
              </a:spcBef>
              <a:spcAft>
                <a:spcPts val="0"/>
              </a:spcAft>
              <a:buSzPts val="10300"/>
              <a:buChar char="●"/>
              <a:defRPr/>
            </a:lvl1pPr>
            <a:lvl2pPr indent="-736600" lvl="1" marL="914400">
              <a:spcBef>
                <a:spcPts val="0"/>
              </a:spcBef>
              <a:spcAft>
                <a:spcPts val="0"/>
              </a:spcAft>
              <a:buSzPts val="8000"/>
              <a:buChar char="○"/>
              <a:defRPr/>
            </a:lvl2pPr>
            <a:lvl3pPr indent="-736600" lvl="2" marL="1371600">
              <a:spcBef>
                <a:spcPts val="0"/>
              </a:spcBef>
              <a:spcAft>
                <a:spcPts val="0"/>
              </a:spcAft>
              <a:buSzPts val="8000"/>
              <a:buChar char="■"/>
              <a:defRPr/>
            </a:lvl3pPr>
            <a:lvl4pPr indent="-736600" lvl="3" marL="1828800">
              <a:spcBef>
                <a:spcPts val="0"/>
              </a:spcBef>
              <a:spcAft>
                <a:spcPts val="0"/>
              </a:spcAft>
              <a:buSzPts val="8000"/>
              <a:buChar char="●"/>
              <a:defRPr/>
            </a:lvl4pPr>
            <a:lvl5pPr indent="-736600" lvl="4" marL="2286000">
              <a:spcBef>
                <a:spcPts val="0"/>
              </a:spcBef>
              <a:spcAft>
                <a:spcPts val="0"/>
              </a:spcAft>
              <a:buSzPts val="8000"/>
              <a:buChar char="○"/>
              <a:defRPr/>
            </a:lvl5pPr>
            <a:lvl6pPr indent="-736600" lvl="5" marL="2743200">
              <a:spcBef>
                <a:spcPts val="0"/>
              </a:spcBef>
              <a:spcAft>
                <a:spcPts val="0"/>
              </a:spcAft>
              <a:buSzPts val="8000"/>
              <a:buChar char="■"/>
              <a:defRPr/>
            </a:lvl6pPr>
            <a:lvl7pPr indent="-736600" lvl="6" marL="3200400">
              <a:spcBef>
                <a:spcPts val="0"/>
              </a:spcBef>
              <a:spcAft>
                <a:spcPts val="0"/>
              </a:spcAft>
              <a:buSzPts val="8000"/>
              <a:buChar char="●"/>
              <a:defRPr/>
            </a:lvl7pPr>
            <a:lvl8pPr indent="-736600" lvl="7" marL="3657600">
              <a:spcBef>
                <a:spcPts val="0"/>
              </a:spcBef>
              <a:spcAft>
                <a:spcPts val="0"/>
              </a:spcAft>
              <a:buSzPts val="8000"/>
              <a:buChar char="○"/>
              <a:defRPr/>
            </a:lvl8pPr>
            <a:lvl9pPr indent="-736600" lvl="8" marL="4114800">
              <a:spcBef>
                <a:spcPts val="0"/>
              </a:spcBef>
              <a:spcAft>
                <a:spcPts val="0"/>
              </a:spcAft>
              <a:buSzPts val="8000"/>
              <a:buChar char="■"/>
              <a:defRPr/>
            </a:lvl9pPr>
          </a:lstStyle>
          <a:p/>
        </p:txBody>
      </p:sp>
      <p:sp>
        <p:nvSpPr>
          <p:cNvPr id="19" name="Google Shape;19;p4"/>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524175" lIns="524175" spcFirstLastPara="1" rIns="524175" wrap="square" tIns="524175">
            <a:normAutofit/>
          </a:bodyPr>
          <a:lstStyle>
            <a:lvl1pPr lvl="0">
              <a:spcBef>
                <a:spcPts val="0"/>
              </a:spcBef>
              <a:spcAft>
                <a:spcPts val="0"/>
              </a:spcAft>
              <a:buSzPts val="16100"/>
              <a:buNone/>
              <a:defRPr/>
            </a:lvl1pPr>
            <a:lvl2pPr lvl="1">
              <a:spcBef>
                <a:spcPts val="0"/>
              </a:spcBef>
              <a:spcAft>
                <a:spcPts val="0"/>
              </a:spcAft>
              <a:buSzPts val="16100"/>
              <a:buNone/>
              <a:defRPr/>
            </a:lvl2pPr>
            <a:lvl3pPr lvl="2">
              <a:spcBef>
                <a:spcPts val="0"/>
              </a:spcBef>
              <a:spcAft>
                <a:spcPts val="0"/>
              </a:spcAft>
              <a:buSzPts val="16100"/>
              <a:buNone/>
              <a:defRPr/>
            </a:lvl3pPr>
            <a:lvl4pPr lvl="3">
              <a:spcBef>
                <a:spcPts val="0"/>
              </a:spcBef>
              <a:spcAft>
                <a:spcPts val="0"/>
              </a:spcAft>
              <a:buSzPts val="16100"/>
              <a:buNone/>
              <a:defRPr/>
            </a:lvl4pPr>
            <a:lvl5pPr lvl="4">
              <a:spcBef>
                <a:spcPts val="0"/>
              </a:spcBef>
              <a:spcAft>
                <a:spcPts val="0"/>
              </a:spcAft>
              <a:buSzPts val="16100"/>
              <a:buNone/>
              <a:defRPr/>
            </a:lvl5pPr>
            <a:lvl6pPr lvl="5">
              <a:spcBef>
                <a:spcPts val="0"/>
              </a:spcBef>
              <a:spcAft>
                <a:spcPts val="0"/>
              </a:spcAft>
              <a:buSzPts val="16100"/>
              <a:buNone/>
              <a:defRPr/>
            </a:lvl6pPr>
            <a:lvl7pPr lvl="6">
              <a:spcBef>
                <a:spcPts val="0"/>
              </a:spcBef>
              <a:spcAft>
                <a:spcPts val="0"/>
              </a:spcAft>
              <a:buSzPts val="16100"/>
              <a:buNone/>
              <a:defRPr/>
            </a:lvl7pPr>
            <a:lvl8pPr lvl="7">
              <a:spcBef>
                <a:spcPts val="0"/>
              </a:spcBef>
              <a:spcAft>
                <a:spcPts val="0"/>
              </a:spcAft>
              <a:buSzPts val="16100"/>
              <a:buNone/>
              <a:defRPr/>
            </a:lvl8pPr>
            <a:lvl9pPr lvl="8">
              <a:spcBef>
                <a:spcPts val="0"/>
              </a:spcBef>
              <a:spcAft>
                <a:spcPts val="0"/>
              </a:spcAft>
              <a:buSzPts val="161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524175" lIns="524175" spcFirstLastPara="1" rIns="524175" wrap="square" tIns="524175">
            <a:normAutofit/>
          </a:bodyPr>
          <a:lstStyle>
            <a:lvl1pPr indent="-736600" lvl="0" marL="457200">
              <a:spcBef>
                <a:spcPts val="0"/>
              </a:spcBef>
              <a:spcAft>
                <a:spcPts val="0"/>
              </a:spcAft>
              <a:buSzPts val="8000"/>
              <a:buChar char="●"/>
              <a:defRPr sz="8000"/>
            </a:lvl1pPr>
            <a:lvl2pPr indent="-666750" lvl="1" marL="914400">
              <a:spcBef>
                <a:spcPts val="0"/>
              </a:spcBef>
              <a:spcAft>
                <a:spcPts val="0"/>
              </a:spcAft>
              <a:buSzPts val="6900"/>
              <a:buChar char="○"/>
              <a:defRPr sz="6900"/>
            </a:lvl2pPr>
            <a:lvl3pPr indent="-666750" lvl="2" marL="1371600">
              <a:spcBef>
                <a:spcPts val="0"/>
              </a:spcBef>
              <a:spcAft>
                <a:spcPts val="0"/>
              </a:spcAft>
              <a:buSzPts val="6900"/>
              <a:buChar char="■"/>
              <a:defRPr sz="6900"/>
            </a:lvl3pPr>
            <a:lvl4pPr indent="-666750" lvl="3" marL="1828800">
              <a:spcBef>
                <a:spcPts val="0"/>
              </a:spcBef>
              <a:spcAft>
                <a:spcPts val="0"/>
              </a:spcAft>
              <a:buSzPts val="6900"/>
              <a:buChar char="●"/>
              <a:defRPr sz="6900"/>
            </a:lvl4pPr>
            <a:lvl5pPr indent="-666750" lvl="4" marL="2286000">
              <a:spcBef>
                <a:spcPts val="0"/>
              </a:spcBef>
              <a:spcAft>
                <a:spcPts val="0"/>
              </a:spcAft>
              <a:buSzPts val="6900"/>
              <a:buChar char="○"/>
              <a:defRPr sz="6900"/>
            </a:lvl5pPr>
            <a:lvl6pPr indent="-666750" lvl="5" marL="2743200">
              <a:spcBef>
                <a:spcPts val="0"/>
              </a:spcBef>
              <a:spcAft>
                <a:spcPts val="0"/>
              </a:spcAft>
              <a:buSzPts val="6900"/>
              <a:buChar char="■"/>
              <a:defRPr sz="6900"/>
            </a:lvl6pPr>
            <a:lvl7pPr indent="-666750" lvl="6" marL="3200400">
              <a:spcBef>
                <a:spcPts val="0"/>
              </a:spcBef>
              <a:spcAft>
                <a:spcPts val="0"/>
              </a:spcAft>
              <a:buSzPts val="6900"/>
              <a:buChar char="●"/>
              <a:defRPr sz="6900"/>
            </a:lvl7pPr>
            <a:lvl8pPr indent="-666750" lvl="7" marL="3657600">
              <a:spcBef>
                <a:spcPts val="0"/>
              </a:spcBef>
              <a:spcAft>
                <a:spcPts val="0"/>
              </a:spcAft>
              <a:buSzPts val="6900"/>
              <a:buChar char="○"/>
              <a:defRPr sz="6900"/>
            </a:lvl8pPr>
            <a:lvl9pPr indent="-666750" lvl="8" marL="4114800">
              <a:spcBef>
                <a:spcPts val="0"/>
              </a:spcBef>
              <a:spcAft>
                <a:spcPts val="0"/>
              </a:spcAft>
              <a:buSzPts val="6900"/>
              <a:buChar char="■"/>
              <a:defRPr sz="69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524175" lIns="524175" spcFirstLastPara="1" rIns="524175" wrap="square" tIns="524175">
            <a:normAutofit/>
          </a:bodyPr>
          <a:lstStyle>
            <a:lvl1pPr indent="-736600" lvl="0" marL="457200">
              <a:spcBef>
                <a:spcPts val="0"/>
              </a:spcBef>
              <a:spcAft>
                <a:spcPts val="0"/>
              </a:spcAft>
              <a:buSzPts val="8000"/>
              <a:buChar char="●"/>
              <a:defRPr sz="8000"/>
            </a:lvl1pPr>
            <a:lvl2pPr indent="-666750" lvl="1" marL="914400">
              <a:spcBef>
                <a:spcPts val="0"/>
              </a:spcBef>
              <a:spcAft>
                <a:spcPts val="0"/>
              </a:spcAft>
              <a:buSzPts val="6900"/>
              <a:buChar char="○"/>
              <a:defRPr sz="6900"/>
            </a:lvl2pPr>
            <a:lvl3pPr indent="-666750" lvl="2" marL="1371600">
              <a:spcBef>
                <a:spcPts val="0"/>
              </a:spcBef>
              <a:spcAft>
                <a:spcPts val="0"/>
              </a:spcAft>
              <a:buSzPts val="6900"/>
              <a:buChar char="■"/>
              <a:defRPr sz="6900"/>
            </a:lvl3pPr>
            <a:lvl4pPr indent="-666750" lvl="3" marL="1828800">
              <a:spcBef>
                <a:spcPts val="0"/>
              </a:spcBef>
              <a:spcAft>
                <a:spcPts val="0"/>
              </a:spcAft>
              <a:buSzPts val="6900"/>
              <a:buChar char="●"/>
              <a:defRPr sz="6900"/>
            </a:lvl4pPr>
            <a:lvl5pPr indent="-666750" lvl="4" marL="2286000">
              <a:spcBef>
                <a:spcPts val="0"/>
              </a:spcBef>
              <a:spcAft>
                <a:spcPts val="0"/>
              </a:spcAft>
              <a:buSzPts val="6900"/>
              <a:buChar char="○"/>
              <a:defRPr sz="6900"/>
            </a:lvl5pPr>
            <a:lvl6pPr indent="-666750" lvl="5" marL="2743200">
              <a:spcBef>
                <a:spcPts val="0"/>
              </a:spcBef>
              <a:spcAft>
                <a:spcPts val="0"/>
              </a:spcAft>
              <a:buSzPts val="6900"/>
              <a:buChar char="■"/>
              <a:defRPr sz="6900"/>
            </a:lvl6pPr>
            <a:lvl7pPr indent="-666750" lvl="6" marL="3200400">
              <a:spcBef>
                <a:spcPts val="0"/>
              </a:spcBef>
              <a:spcAft>
                <a:spcPts val="0"/>
              </a:spcAft>
              <a:buSzPts val="6900"/>
              <a:buChar char="●"/>
              <a:defRPr sz="6900"/>
            </a:lvl7pPr>
            <a:lvl8pPr indent="-666750" lvl="7" marL="3657600">
              <a:spcBef>
                <a:spcPts val="0"/>
              </a:spcBef>
              <a:spcAft>
                <a:spcPts val="0"/>
              </a:spcAft>
              <a:buSzPts val="6900"/>
              <a:buChar char="○"/>
              <a:defRPr sz="6900"/>
            </a:lvl8pPr>
            <a:lvl9pPr indent="-666750" lvl="8" marL="4114800">
              <a:spcBef>
                <a:spcPts val="0"/>
              </a:spcBef>
              <a:spcAft>
                <a:spcPts val="0"/>
              </a:spcAft>
              <a:buSzPts val="6900"/>
              <a:buChar char="■"/>
              <a:defRPr sz="6900"/>
            </a:lvl9pPr>
          </a:lstStyle>
          <a:p/>
        </p:txBody>
      </p:sp>
      <p:sp>
        <p:nvSpPr>
          <p:cNvPr id="24" name="Google Shape;24;p5"/>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524175" lIns="524175" spcFirstLastPara="1" rIns="524175" wrap="square" tIns="524175">
            <a:normAutofit/>
          </a:bodyPr>
          <a:lstStyle>
            <a:lvl1pPr lvl="0">
              <a:spcBef>
                <a:spcPts val="0"/>
              </a:spcBef>
              <a:spcAft>
                <a:spcPts val="0"/>
              </a:spcAft>
              <a:buSzPts val="16100"/>
              <a:buNone/>
              <a:defRPr/>
            </a:lvl1pPr>
            <a:lvl2pPr lvl="1">
              <a:spcBef>
                <a:spcPts val="0"/>
              </a:spcBef>
              <a:spcAft>
                <a:spcPts val="0"/>
              </a:spcAft>
              <a:buSzPts val="16100"/>
              <a:buNone/>
              <a:defRPr/>
            </a:lvl2pPr>
            <a:lvl3pPr lvl="2">
              <a:spcBef>
                <a:spcPts val="0"/>
              </a:spcBef>
              <a:spcAft>
                <a:spcPts val="0"/>
              </a:spcAft>
              <a:buSzPts val="16100"/>
              <a:buNone/>
              <a:defRPr/>
            </a:lvl3pPr>
            <a:lvl4pPr lvl="3">
              <a:spcBef>
                <a:spcPts val="0"/>
              </a:spcBef>
              <a:spcAft>
                <a:spcPts val="0"/>
              </a:spcAft>
              <a:buSzPts val="16100"/>
              <a:buNone/>
              <a:defRPr/>
            </a:lvl4pPr>
            <a:lvl5pPr lvl="4">
              <a:spcBef>
                <a:spcPts val="0"/>
              </a:spcBef>
              <a:spcAft>
                <a:spcPts val="0"/>
              </a:spcAft>
              <a:buSzPts val="16100"/>
              <a:buNone/>
              <a:defRPr/>
            </a:lvl5pPr>
            <a:lvl6pPr lvl="5">
              <a:spcBef>
                <a:spcPts val="0"/>
              </a:spcBef>
              <a:spcAft>
                <a:spcPts val="0"/>
              </a:spcAft>
              <a:buSzPts val="16100"/>
              <a:buNone/>
              <a:defRPr/>
            </a:lvl6pPr>
            <a:lvl7pPr lvl="6">
              <a:spcBef>
                <a:spcPts val="0"/>
              </a:spcBef>
              <a:spcAft>
                <a:spcPts val="0"/>
              </a:spcAft>
              <a:buSzPts val="16100"/>
              <a:buNone/>
              <a:defRPr/>
            </a:lvl7pPr>
            <a:lvl8pPr lvl="7">
              <a:spcBef>
                <a:spcPts val="0"/>
              </a:spcBef>
              <a:spcAft>
                <a:spcPts val="0"/>
              </a:spcAft>
              <a:buSzPts val="16100"/>
              <a:buNone/>
              <a:defRPr/>
            </a:lvl8pPr>
            <a:lvl9pPr lvl="8">
              <a:spcBef>
                <a:spcPts val="0"/>
              </a:spcBef>
              <a:spcAft>
                <a:spcPts val="0"/>
              </a:spcAft>
              <a:buSzPts val="16100"/>
              <a:buNone/>
              <a:defRPr/>
            </a:lvl9pPr>
          </a:lstStyle>
          <a:p/>
        </p:txBody>
      </p:sp>
      <p:sp>
        <p:nvSpPr>
          <p:cNvPr id="27" name="Google Shape;27;p6"/>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524175" lIns="524175" spcFirstLastPara="1" rIns="524175" wrap="square" tIns="524175">
            <a:normAutofit/>
          </a:bodyPr>
          <a:lstStyle>
            <a:lvl1pPr lvl="0">
              <a:spcBef>
                <a:spcPts val="0"/>
              </a:spcBef>
              <a:spcAft>
                <a:spcPts val="0"/>
              </a:spcAft>
              <a:buSzPts val="13800"/>
              <a:buNone/>
              <a:defRPr sz="13800"/>
            </a:lvl1pPr>
            <a:lvl2pPr lvl="1">
              <a:spcBef>
                <a:spcPts val="0"/>
              </a:spcBef>
              <a:spcAft>
                <a:spcPts val="0"/>
              </a:spcAft>
              <a:buSzPts val="13800"/>
              <a:buNone/>
              <a:defRPr sz="13800"/>
            </a:lvl2pPr>
            <a:lvl3pPr lvl="2">
              <a:spcBef>
                <a:spcPts val="0"/>
              </a:spcBef>
              <a:spcAft>
                <a:spcPts val="0"/>
              </a:spcAft>
              <a:buSzPts val="13800"/>
              <a:buNone/>
              <a:defRPr sz="13800"/>
            </a:lvl3pPr>
            <a:lvl4pPr lvl="3">
              <a:spcBef>
                <a:spcPts val="0"/>
              </a:spcBef>
              <a:spcAft>
                <a:spcPts val="0"/>
              </a:spcAft>
              <a:buSzPts val="13800"/>
              <a:buNone/>
              <a:defRPr sz="13800"/>
            </a:lvl4pPr>
            <a:lvl5pPr lvl="4">
              <a:spcBef>
                <a:spcPts val="0"/>
              </a:spcBef>
              <a:spcAft>
                <a:spcPts val="0"/>
              </a:spcAft>
              <a:buSzPts val="13800"/>
              <a:buNone/>
              <a:defRPr sz="13800"/>
            </a:lvl5pPr>
            <a:lvl6pPr lvl="5">
              <a:spcBef>
                <a:spcPts val="0"/>
              </a:spcBef>
              <a:spcAft>
                <a:spcPts val="0"/>
              </a:spcAft>
              <a:buSzPts val="13800"/>
              <a:buNone/>
              <a:defRPr sz="13800"/>
            </a:lvl6pPr>
            <a:lvl7pPr lvl="6">
              <a:spcBef>
                <a:spcPts val="0"/>
              </a:spcBef>
              <a:spcAft>
                <a:spcPts val="0"/>
              </a:spcAft>
              <a:buSzPts val="13800"/>
              <a:buNone/>
              <a:defRPr sz="13800"/>
            </a:lvl7pPr>
            <a:lvl8pPr lvl="7">
              <a:spcBef>
                <a:spcPts val="0"/>
              </a:spcBef>
              <a:spcAft>
                <a:spcPts val="0"/>
              </a:spcAft>
              <a:buSzPts val="13800"/>
              <a:buNone/>
              <a:defRPr sz="13800"/>
            </a:lvl8pPr>
            <a:lvl9pPr lvl="8">
              <a:spcBef>
                <a:spcPts val="0"/>
              </a:spcBef>
              <a:spcAft>
                <a:spcPts val="0"/>
              </a:spcAft>
              <a:buSzPts val="13800"/>
              <a:buNone/>
              <a:defRPr sz="13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524175" lIns="524175" spcFirstLastPara="1" rIns="524175" wrap="square" tIns="524175">
            <a:normAutofit/>
          </a:bodyPr>
          <a:lstStyle>
            <a:lvl1pPr indent="-666750" lvl="0" marL="457200">
              <a:spcBef>
                <a:spcPts val="0"/>
              </a:spcBef>
              <a:spcAft>
                <a:spcPts val="0"/>
              </a:spcAft>
              <a:buSzPts val="6900"/>
              <a:buChar char="●"/>
              <a:defRPr sz="6900"/>
            </a:lvl1pPr>
            <a:lvl2pPr indent="-666750" lvl="1" marL="914400">
              <a:spcBef>
                <a:spcPts val="0"/>
              </a:spcBef>
              <a:spcAft>
                <a:spcPts val="0"/>
              </a:spcAft>
              <a:buSzPts val="6900"/>
              <a:buChar char="○"/>
              <a:defRPr sz="6900"/>
            </a:lvl2pPr>
            <a:lvl3pPr indent="-666750" lvl="2" marL="1371600">
              <a:spcBef>
                <a:spcPts val="0"/>
              </a:spcBef>
              <a:spcAft>
                <a:spcPts val="0"/>
              </a:spcAft>
              <a:buSzPts val="6900"/>
              <a:buChar char="■"/>
              <a:defRPr sz="6900"/>
            </a:lvl3pPr>
            <a:lvl4pPr indent="-666750" lvl="3" marL="1828800">
              <a:spcBef>
                <a:spcPts val="0"/>
              </a:spcBef>
              <a:spcAft>
                <a:spcPts val="0"/>
              </a:spcAft>
              <a:buSzPts val="6900"/>
              <a:buChar char="●"/>
              <a:defRPr sz="6900"/>
            </a:lvl4pPr>
            <a:lvl5pPr indent="-666750" lvl="4" marL="2286000">
              <a:spcBef>
                <a:spcPts val="0"/>
              </a:spcBef>
              <a:spcAft>
                <a:spcPts val="0"/>
              </a:spcAft>
              <a:buSzPts val="6900"/>
              <a:buChar char="○"/>
              <a:defRPr sz="6900"/>
            </a:lvl5pPr>
            <a:lvl6pPr indent="-666750" lvl="5" marL="2743200">
              <a:spcBef>
                <a:spcPts val="0"/>
              </a:spcBef>
              <a:spcAft>
                <a:spcPts val="0"/>
              </a:spcAft>
              <a:buSzPts val="6900"/>
              <a:buChar char="■"/>
              <a:defRPr sz="6900"/>
            </a:lvl6pPr>
            <a:lvl7pPr indent="-666750" lvl="6" marL="3200400">
              <a:spcBef>
                <a:spcPts val="0"/>
              </a:spcBef>
              <a:spcAft>
                <a:spcPts val="0"/>
              </a:spcAft>
              <a:buSzPts val="6900"/>
              <a:buChar char="●"/>
              <a:defRPr sz="6900"/>
            </a:lvl7pPr>
            <a:lvl8pPr indent="-666750" lvl="7" marL="3657600">
              <a:spcBef>
                <a:spcPts val="0"/>
              </a:spcBef>
              <a:spcAft>
                <a:spcPts val="0"/>
              </a:spcAft>
              <a:buSzPts val="6900"/>
              <a:buChar char="○"/>
              <a:defRPr sz="6900"/>
            </a:lvl8pPr>
            <a:lvl9pPr indent="-666750" lvl="8" marL="4114800">
              <a:spcBef>
                <a:spcPts val="0"/>
              </a:spcBef>
              <a:spcAft>
                <a:spcPts val="0"/>
              </a:spcAft>
              <a:buSzPts val="6900"/>
              <a:buChar char="■"/>
              <a:defRPr sz="6900"/>
            </a:lvl9pPr>
          </a:lstStyle>
          <a:p/>
        </p:txBody>
      </p:sp>
      <p:sp>
        <p:nvSpPr>
          <p:cNvPr id="31" name="Google Shape;31;p7"/>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200" cy="26181000"/>
          </a:xfrm>
          <a:prstGeom prst="rect">
            <a:avLst/>
          </a:prstGeom>
        </p:spPr>
        <p:txBody>
          <a:bodyPr anchorCtr="0" anchor="ctr" bIns="524175" lIns="524175" spcFirstLastPara="1" rIns="524175" wrap="square" tIns="524175">
            <a:normAutofit/>
          </a:bodyPr>
          <a:lstStyle>
            <a:lvl1pPr lvl="0">
              <a:spcBef>
                <a:spcPts val="0"/>
              </a:spcBef>
              <a:spcAft>
                <a:spcPts val="0"/>
              </a:spcAft>
              <a:buSzPts val="27500"/>
              <a:buNone/>
              <a:defRPr sz="27500"/>
            </a:lvl1pPr>
            <a:lvl2pPr lvl="1">
              <a:spcBef>
                <a:spcPts val="0"/>
              </a:spcBef>
              <a:spcAft>
                <a:spcPts val="0"/>
              </a:spcAft>
              <a:buSzPts val="27500"/>
              <a:buNone/>
              <a:defRPr sz="27500"/>
            </a:lvl2pPr>
            <a:lvl3pPr lvl="2">
              <a:spcBef>
                <a:spcPts val="0"/>
              </a:spcBef>
              <a:spcAft>
                <a:spcPts val="0"/>
              </a:spcAft>
              <a:buSzPts val="27500"/>
              <a:buNone/>
              <a:defRPr sz="27500"/>
            </a:lvl3pPr>
            <a:lvl4pPr lvl="3">
              <a:spcBef>
                <a:spcPts val="0"/>
              </a:spcBef>
              <a:spcAft>
                <a:spcPts val="0"/>
              </a:spcAft>
              <a:buSzPts val="27500"/>
              <a:buNone/>
              <a:defRPr sz="27500"/>
            </a:lvl4pPr>
            <a:lvl5pPr lvl="4">
              <a:spcBef>
                <a:spcPts val="0"/>
              </a:spcBef>
              <a:spcAft>
                <a:spcPts val="0"/>
              </a:spcAft>
              <a:buSzPts val="27500"/>
              <a:buNone/>
              <a:defRPr sz="27500"/>
            </a:lvl5pPr>
            <a:lvl6pPr lvl="5">
              <a:spcBef>
                <a:spcPts val="0"/>
              </a:spcBef>
              <a:spcAft>
                <a:spcPts val="0"/>
              </a:spcAft>
              <a:buSzPts val="27500"/>
              <a:buNone/>
              <a:defRPr sz="27500"/>
            </a:lvl6pPr>
            <a:lvl7pPr lvl="6">
              <a:spcBef>
                <a:spcPts val="0"/>
              </a:spcBef>
              <a:spcAft>
                <a:spcPts val="0"/>
              </a:spcAft>
              <a:buSzPts val="27500"/>
              <a:buNone/>
              <a:defRPr sz="27500"/>
            </a:lvl7pPr>
            <a:lvl8pPr lvl="7">
              <a:spcBef>
                <a:spcPts val="0"/>
              </a:spcBef>
              <a:spcAft>
                <a:spcPts val="0"/>
              </a:spcAft>
              <a:buSzPts val="27500"/>
              <a:buNone/>
              <a:defRPr sz="27500"/>
            </a:lvl8pPr>
            <a:lvl9pPr lvl="8">
              <a:spcBef>
                <a:spcPts val="0"/>
              </a:spcBef>
              <a:spcAft>
                <a:spcPts val="0"/>
              </a:spcAft>
              <a:buSzPts val="27500"/>
              <a:buNone/>
              <a:defRPr sz="27500"/>
            </a:lvl9pPr>
          </a:lstStyle>
          <a:p/>
        </p:txBody>
      </p:sp>
      <p:sp>
        <p:nvSpPr>
          <p:cNvPr id="34" name="Google Shape;34;p8"/>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524175" lIns="524175" spcFirstLastPara="1" rIns="524175" wrap="square" tIns="5241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7200" cy="9486600"/>
          </a:xfrm>
          <a:prstGeom prst="rect">
            <a:avLst/>
          </a:prstGeom>
        </p:spPr>
        <p:txBody>
          <a:bodyPr anchorCtr="0" anchor="b" bIns="524175" lIns="524175" spcFirstLastPara="1" rIns="524175" wrap="square" tIns="524175">
            <a:normAutofit/>
          </a:bodyPr>
          <a:lstStyle>
            <a:lvl1pPr lvl="0" algn="ctr">
              <a:spcBef>
                <a:spcPts val="0"/>
              </a:spcBef>
              <a:spcAft>
                <a:spcPts val="0"/>
              </a:spcAft>
              <a:buSzPts val="24100"/>
              <a:buNone/>
              <a:defRPr sz="24100"/>
            </a:lvl1pPr>
            <a:lvl2pPr lvl="1" algn="ctr">
              <a:spcBef>
                <a:spcPts val="0"/>
              </a:spcBef>
              <a:spcAft>
                <a:spcPts val="0"/>
              </a:spcAft>
              <a:buSzPts val="24100"/>
              <a:buNone/>
              <a:defRPr sz="24100"/>
            </a:lvl2pPr>
            <a:lvl3pPr lvl="2" algn="ctr">
              <a:spcBef>
                <a:spcPts val="0"/>
              </a:spcBef>
              <a:spcAft>
                <a:spcPts val="0"/>
              </a:spcAft>
              <a:buSzPts val="24100"/>
              <a:buNone/>
              <a:defRPr sz="24100"/>
            </a:lvl3pPr>
            <a:lvl4pPr lvl="3" algn="ctr">
              <a:spcBef>
                <a:spcPts val="0"/>
              </a:spcBef>
              <a:spcAft>
                <a:spcPts val="0"/>
              </a:spcAft>
              <a:buSzPts val="24100"/>
              <a:buNone/>
              <a:defRPr sz="24100"/>
            </a:lvl4pPr>
            <a:lvl5pPr lvl="4" algn="ctr">
              <a:spcBef>
                <a:spcPts val="0"/>
              </a:spcBef>
              <a:spcAft>
                <a:spcPts val="0"/>
              </a:spcAft>
              <a:buSzPts val="24100"/>
              <a:buNone/>
              <a:defRPr sz="24100"/>
            </a:lvl5pPr>
            <a:lvl6pPr lvl="5" algn="ctr">
              <a:spcBef>
                <a:spcPts val="0"/>
              </a:spcBef>
              <a:spcAft>
                <a:spcPts val="0"/>
              </a:spcAft>
              <a:buSzPts val="24100"/>
              <a:buNone/>
              <a:defRPr sz="24100"/>
            </a:lvl6pPr>
            <a:lvl7pPr lvl="6" algn="ctr">
              <a:spcBef>
                <a:spcPts val="0"/>
              </a:spcBef>
              <a:spcAft>
                <a:spcPts val="0"/>
              </a:spcAft>
              <a:buSzPts val="24100"/>
              <a:buNone/>
              <a:defRPr sz="24100"/>
            </a:lvl7pPr>
            <a:lvl8pPr lvl="7" algn="ctr">
              <a:spcBef>
                <a:spcPts val="0"/>
              </a:spcBef>
              <a:spcAft>
                <a:spcPts val="0"/>
              </a:spcAft>
              <a:buSzPts val="24100"/>
              <a:buNone/>
              <a:defRPr sz="24100"/>
            </a:lvl8pPr>
            <a:lvl9pPr lvl="8" algn="ctr">
              <a:spcBef>
                <a:spcPts val="0"/>
              </a:spcBef>
              <a:spcAft>
                <a:spcPts val="0"/>
              </a:spcAft>
              <a:buSzPts val="24100"/>
              <a:buNone/>
              <a:defRPr sz="24100"/>
            </a:lvl9pPr>
          </a:lstStyle>
          <a:p/>
        </p:txBody>
      </p:sp>
      <p:sp>
        <p:nvSpPr>
          <p:cNvPr id="38" name="Google Shape;38;p9"/>
          <p:cNvSpPr txBox="1"/>
          <p:nvPr>
            <p:ph idx="1" type="subTitle"/>
          </p:nvPr>
        </p:nvSpPr>
        <p:spPr>
          <a:xfrm>
            <a:off x="1274400" y="17939680"/>
            <a:ext cx="19417200" cy="7904700"/>
          </a:xfrm>
          <a:prstGeom prst="rect">
            <a:avLst/>
          </a:prstGeom>
        </p:spPr>
        <p:txBody>
          <a:bodyPr anchorCtr="0" anchor="t" bIns="524175" lIns="524175" spcFirstLastPara="1" rIns="524175" wrap="square" tIns="52417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524175" lIns="524175" spcFirstLastPara="1" rIns="524175" wrap="square" tIns="524175">
            <a:normAutofit/>
          </a:bodyPr>
          <a:lstStyle>
            <a:lvl1pPr indent="-882650" lvl="0" marL="457200">
              <a:spcBef>
                <a:spcPts val="0"/>
              </a:spcBef>
              <a:spcAft>
                <a:spcPts val="0"/>
              </a:spcAft>
              <a:buSzPts val="10300"/>
              <a:buChar char="●"/>
              <a:defRPr/>
            </a:lvl1pPr>
            <a:lvl2pPr indent="-736600" lvl="1" marL="914400">
              <a:spcBef>
                <a:spcPts val="0"/>
              </a:spcBef>
              <a:spcAft>
                <a:spcPts val="0"/>
              </a:spcAft>
              <a:buSzPts val="8000"/>
              <a:buChar char="○"/>
              <a:defRPr/>
            </a:lvl2pPr>
            <a:lvl3pPr indent="-736600" lvl="2" marL="1371600">
              <a:spcBef>
                <a:spcPts val="0"/>
              </a:spcBef>
              <a:spcAft>
                <a:spcPts val="0"/>
              </a:spcAft>
              <a:buSzPts val="8000"/>
              <a:buChar char="■"/>
              <a:defRPr/>
            </a:lvl3pPr>
            <a:lvl4pPr indent="-736600" lvl="3" marL="1828800">
              <a:spcBef>
                <a:spcPts val="0"/>
              </a:spcBef>
              <a:spcAft>
                <a:spcPts val="0"/>
              </a:spcAft>
              <a:buSzPts val="8000"/>
              <a:buChar char="●"/>
              <a:defRPr/>
            </a:lvl4pPr>
            <a:lvl5pPr indent="-736600" lvl="4" marL="2286000">
              <a:spcBef>
                <a:spcPts val="0"/>
              </a:spcBef>
              <a:spcAft>
                <a:spcPts val="0"/>
              </a:spcAft>
              <a:buSzPts val="8000"/>
              <a:buChar char="○"/>
              <a:defRPr/>
            </a:lvl5pPr>
            <a:lvl6pPr indent="-736600" lvl="5" marL="2743200">
              <a:spcBef>
                <a:spcPts val="0"/>
              </a:spcBef>
              <a:spcAft>
                <a:spcPts val="0"/>
              </a:spcAft>
              <a:buSzPts val="8000"/>
              <a:buChar char="■"/>
              <a:defRPr/>
            </a:lvl6pPr>
            <a:lvl7pPr indent="-736600" lvl="6" marL="3200400">
              <a:spcBef>
                <a:spcPts val="0"/>
              </a:spcBef>
              <a:spcAft>
                <a:spcPts val="0"/>
              </a:spcAft>
              <a:buSzPts val="8000"/>
              <a:buChar char="●"/>
              <a:defRPr/>
            </a:lvl7pPr>
            <a:lvl8pPr indent="-736600" lvl="7" marL="3657600">
              <a:spcBef>
                <a:spcPts val="0"/>
              </a:spcBef>
              <a:spcAft>
                <a:spcPts val="0"/>
              </a:spcAft>
              <a:buSzPts val="8000"/>
              <a:buChar char="○"/>
              <a:defRPr/>
            </a:lvl8pPr>
            <a:lvl9pPr indent="-736600" lvl="8" marL="4114800">
              <a:spcBef>
                <a:spcPts val="0"/>
              </a:spcBef>
              <a:spcAft>
                <a:spcPts val="0"/>
              </a:spcAft>
              <a:buSzPts val="8000"/>
              <a:buChar char="■"/>
              <a:defRPr/>
            </a:lvl9pPr>
          </a:lstStyle>
          <a:p/>
        </p:txBody>
      </p:sp>
      <p:sp>
        <p:nvSpPr>
          <p:cNvPr id="40" name="Google Shape;40;p9"/>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000" cy="3872700"/>
          </a:xfrm>
          <a:prstGeom prst="rect">
            <a:avLst/>
          </a:prstGeom>
        </p:spPr>
        <p:txBody>
          <a:bodyPr anchorCtr="0" anchor="ctr" bIns="524175" lIns="524175" spcFirstLastPara="1" rIns="524175" wrap="square" tIns="524175">
            <a:normAutofit/>
          </a:bodyPr>
          <a:lstStyle>
            <a:lvl1pPr indent="-228600" lvl="0" marL="457200">
              <a:lnSpc>
                <a:spcPct val="100000"/>
              </a:lnSpc>
              <a:spcBef>
                <a:spcPts val="0"/>
              </a:spcBef>
              <a:spcAft>
                <a:spcPts val="0"/>
              </a:spcAft>
              <a:buSzPts val="10300"/>
              <a:buNone/>
              <a:defRPr/>
            </a:lvl1pPr>
          </a:lstStyle>
          <a:p/>
        </p:txBody>
      </p:sp>
      <p:sp>
        <p:nvSpPr>
          <p:cNvPr id="43" name="Google Shape;43;p10"/>
          <p:cNvSpPr txBox="1"/>
          <p:nvPr>
            <p:ph idx="12" type="sldNum"/>
          </p:nvPr>
        </p:nvSpPr>
        <p:spPr>
          <a:xfrm>
            <a:off x="40667798" y="29844588"/>
            <a:ext cx="2634000" cy="2519100"/>
          </a:xfrm>
          <a:prstGeom prst="rect">
            <a:avLst/>
          </a:prstGeom>
        </p:spPr>
        <p:txBody>
          <a:bodyPr anchorCtr="0" anchor="ctr" bIns="524175" lIns="524175" spcFirstLastPara="1" rIns="524175" wrap="square" tIns="5241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524175" lIns="524175" spcFirstLastPara="1" rIns="524175" wrap="square" tIns="524175">
            <a:normAutofit/>
          </a:bodyPr>
          <a:lstStyle>
            <a:lvl1pPr lvl="0">
              <a:spcBef>
                <a:spcPts val="0"/>
              </a:spcBef>
              <a:spcAft>
                <a:spcPts val="0"/>
              </a:spcAft>
              <a:buClr>
                <a:schemeClr val="dk1"/>
              </a:buClr>
              <a:buSzPts val="16100"/>
              <a:buFont typeface="Helvetica Neue"/>
              <a:buNone/>
              <a:defRPr sz="161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16100"/>
              <a:buNone/>
              <a:defRPr sz="16100">
                <a:solidFill>
                  <a:schemeClr val="dk1"/>
                </a:solidFill>
              </a:defRPr>
            </a:lvl2pPr>
            <a:lvl3pPr lvl="2">
              <a:spcBef>
                <a:spcPts val="0"/>
              </a:spcBef>
              <a:spcAft>
                <a:spcPts val="0"/>
              </a:spcAft>
              <a:buClr>
                <a:schemeClr val="dk1"/>
              </a:buClr>
              <a:buSzPts val="16100"/>
              <a:buNone/>
              <a:defRPr sz="16100">
                <a:solidFill>
                  <a:schemeClr val="dk1"/>
                </a:solidFill>
              </a:defRPr>
            </a:lvl3pPr>
            <a:lvl4pPr lvl="3">
              <a:spcBef>
                <a:spcPts val="0"/>
              </a:spcBef>
              <a:spcAft>
                <a:spcPts val="0"/>
              </a:spcAft>
              <a:buClr>
                <a:schemeClr val="dk1"/>
              </a:buClr>
              <a:buSzPts val="16100"/>
              <a:buNone/>
              <a:defRPr sz="16100">
                <a:solidFill>
                  <a:schemeClr val="dk1"/>
                </a:solidFill>
              </a:defRPr>
            </a:lvl4pPr>
            <a:lvl5pPr lvl="4">
              <a:spcBef>
                <a:spcPts val="0"/>
              </a:spcBef>
              <a:spcAft>
                <a:spcPts val="0"/>
              </a:spcAft>
              <a:buClr>
                <a:schemeClr val="dk1"/>
              </a:buClr>
              <a:buSzPts val="16100"/>
              <a:buNone/>
              <a:defRPr sz="16100">
                <a:solidFill>
                  <a:schemeClr val="dk1"/>
                </a:solidFill>
              </a:defRPr>
            </a:lvl5pPr>
            <a:lvl6pPr lvl="5">
              <a:spcBef>
                <a:spcPts val="0"/>
              </a:spcBef>
              <a:spcAft>
                <a:spcPts val="0"/>
              </a:spcAft>
              <a:buClr>
                <a:schemeClr val="dk1"/>
              </a:buClr>
              <a:buSzPts val="16100"/>
              <a:buNone/>
              <a:defRPr sz="16100">
                <a:solidFill>
                  <a:schemeClr val="dk1"/>
                </a:solidFill>
              </a:defRPr>
            </a:lvl6pPr>
            <a:lvl7pPr lvl="6">
              <a:spcBef>
                <a:spcPts val="0"/>
              </a:spcBef>
              <a:spcAft>
                <a:spcPts val="0"/>
              </a:spcAft>
              <a:buClr>
                <a:schemeClr val="dk1"/>
              </a:buClr>
              <a:buSzPts val="16100"/>
              <a:buNone/>
              <a:defRPr sz="16100">
                <a:solidFill>
                  <a:schemeClr val="dk1"/>
                </a:solidFill>
              </a:defRPr>
            </a:lvl7pPr>
            <a:lvl8pPr lvl="7">
              <a:spcBef>
                <a:spcPts val="0"/>
              </a:spcBef>
              <a:spcAft>
                <a:spcPts val="0"/>
              </a:spcAft>
              <a:buClr>
                <a:schemeClr val="dk1"/>
              </a:buClr>
              <a:buSzPts val="16100"/>
              <a:buNone/>
              <a:defRPr sz="16100">
                <a:solidFill>
                  <a:schemeClr val="dk1"/>
                </a:solidFill>
              </a:defRPr>
            </a:lvl8pPr>
            <a:lvl9pPr lvl="8">
              <a:spcBef>
                <a:spcPts val="0"/>
              </a:spcBef>
              <a:spcAft>
                <a:spcPts val="0"/>
              </a:spcAft>
              <a:buClr>
                <a:schemeClr val="dk1"/>
              </a:buClr>
              <a:buSzPts val="16100"/>
              <a:buNone/>
              <a:defRPr sz="161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524175" lIns="524175" spcFirstLastPara="1" rIns="524175" wrap="square" tIns="524175">
            <a:normAutofit/>
          </a:bodyPr>
          <a:lstStyle>
            <a:lvl1pPr indent="-882650" lvl="0" marL="457200">
              <a:lnSpc>
                <a:spcPct val="115000"/>
              </a:lnSpc>
              <a:spcBef>
                <a:spcPts val="0"/>
              </a:spcBef>
              <a:spcAft>
                <a:spcPts val="0"/>
              </a:spcAft>
              <a:buClr>
                <a:schemeClr val="dk2"/>
              </a:buClr>
              <a:buSzPts val="10300"/>
              <a:buFont typeface="Helvetica Neue"/>
              <a:buChar char="●"/>
              <a:defRPr sz="10300">
                <a:solidFill>
                  <a:schemeClr val="dk2"/>
                </a:solidFill>
                <a:latin typeface="Helvetica Neue"/>
                <a:ea typeface="Helvetica Neue"/>
                <a:cs typeface="Helvetica Neue"/>
                <a:sym typeface="Helvetica Neue"/>
              </a:defRPr>
            </a:lvl1pPr>
            <a:lvl2pPr indent="-736600" lvl="1" marL="914400">
              <a:lnSpc>
                <a:spcPct val="115000"/>
              </a:lnSpc>
              <a:spcBef>
                <a:spcPts val="0"/>
              </a:spcBef>
              <a:spcAft>
                <a:spcPts val="0"/>
              </a:spcAft>
              <a:buClr>
                <a:schemeClr val="dk2"/>
              </a:buClr>
              <a:buSzPts val="8000"/>
              <a:buFont typeface="Helvetica Neue"/>
              <a:buChar char="○"/>
              <a:defRPr sz="8000">
                <a:solidFill>
                  <a:schemeClr val="dk2"/>
                </a:solidFill>
                <a:latin typeface="Helvetica Neue"/>
                <a:ea typeface="Helvetica Neue"/>
                <a:cs typeface="Helvetica Neue"/>
                <a:sym typeface="Helvetica Neue"/>
              </a:defRPr>
            </a:lvl2pPr>
            <a:lvl3pPr indent="-736600" lvl="2" marL="1371600">
              <a:lnSpc>
                <a:spcPct val="115000"/>
              </a:lnSpc>
              <a:spcBef>
                <a:spcPts val="0"/>
              </a:spcBef>
              <a:spcAft>
                <a:spcPts val="0"/>
              </a:spcAft>
              <a:buClr>
                <a:schemeClr val="dk2"/>
              </a:buClr>
              <a:buSzPts val="8000"/>
              <a:buFont typeface="Helvetica Neue"/>
              <a:buChar char="■"/>
              <a:defRPr sz="8000">
                <a:solidFill>
                  <a:schemeClr val="dk2"/>
                </a:solidFill>
                <a:latin typeface="Helvetica Neue"/>
                <a:ea typeface="Helvetica Neue"/>
                <a:cs typeface="Helvetica Neue"/>
                <a:sym typeface="Helvetica Neue"/>
              </a:defRPr>
            </a:lvl3pPr>
            <a:lvl4pPr indent="-736600" lvl="3" marL="1828800">
              <a:lnSpc>
                <a:spcPct val="115000"/>
              </a:lnSpc>
              <a:spcBef>
                <a:spcPts val="0"/>
              </a:spcBef>
              <a:spcAft>
                <a:spcPts val="0"/>
              </a:spcAft>
              <a:buClr>
                <a:schemeClr val="dk2"/>
              </a:buClr>
              <a:buSzPts val="8000"/>
              <a:buFont typeface="Helvetica Neue"/>
              <a:buChar char="●"/>
              <a:defRPr sz="8000">
                <a:solidFill>
                  <a:schemeClr val="dk2"/>
                </a:solidFill>
                <a:latin typeface="Helvetica Neue"/>
                <a:ea typeface="Helvetica Neue"/>
                <a:cs typeface="Helvetica Neue"/>
                <a:sym typeface="Helvetica Neue"/>
              </a:defRPr>
            </a:lvl4pPr>
            <a:lvl5pPr indent="-736600" lvl="4" marL="2286000">
              <a:lnSpc>
                <a:spcPct val="115000"/>
              </a:lnSpc>
              <a:spcBef>
                <a:spcPts val="0"/>
              </a:spcBef>
              <a:spcAft>
                <a:spcPts val="0"/>
              </a:spcAft>
              <a:buClr>
                <a:schemeClr val="dk2"/>
              </a:buClr>
              <a:buSzPts val="8000"/>
              <a:buFont typeface="Helvetica Neue"/>
              <a:buChar char="○"/>
              <a:defRPr sz="8000">
                <a:solidFill>
                  <a:schemeClr val="dk2"/>
                </a:solidFill>
                <a:latin typeface="Helvetica Neue"/>
                <a:ea typeface="Helvetica Neue"/>
                <a:cs typeface="Helvetica Neue"/>
                <a:sym typeface="Helvetica Neue"/>
              </a:defRPr>
            </a:lvl5pPr>
            <a:lvl6pPr indent="-736600" lvl="5" marL="2743200">
              <a:lnSpc>
                <a:spcPct val="115000"/>
              </a:lnSpc>
              <a:spcBef>
                <a:spcPts val="0"/>
              </a:spcBef>
              <a:spcAft>
                <a:spcPts val="0"/>
              </a:spcAft>
              <a:buClr>
                <a:schemeClr val="dk2"/>
              </a:buClr>
              <a:buSzPts val="8000"/>
              <a:buFont typeface="Helvetica Neue"/>
              <a:buChar char="■"/>
              <a:defRPr sz="8000">
                <a:solidFill>
                  <a:schemeClr val="dk2"/>
                </a:solidFill>
                <a:latin typeface="Helvetica Neue"/>
                <a:ea typeface="Helvetica Neue"/>
                <a:cs typeface="Helvetica Neue"/>
                <a:sym typeface="Helvetica Neue"/>
              </a:defRPr>
            </a:lvl6pPr>
            <a:lvl7pPr indent="-736600" lvl="6" marL="3200400">
              <a:lnSpc>
                <a:spcPct val="115000"/>
              </a:lnSpc>
              <a:spcBef>
                <a:spcPts val="0"/>
              </a:spcBef>
              <a:spcAft>
                <a:spcPts val="0"/>
              </a:spcAft>
              <a:buClr>
                <a:schemeClr val="dk2"/>
              </a:buClr>
              <a:buSzPts val="8000"/>
              <a:buFont typeface="Helvetica Neue"/>
              <a:buChar char="●"/>
              <a:defRPr sz="8000">
                <a:solidFill>
                  <a:schemeClr val="dk2"/>
                </a:solidFill>
                <a:latin typeface="Helvetica Neue"/>
                <a:ea typeface="Helvetica Neue"/>
                <a:cs typeface="Helvetica Neue"/>
                <a:sym typeface="Helvetica Neue"/>
              </a:defRPr>
            </a:lvl7pPr>
            <a:lvl8pPr indent="-736600" lvl="7" marL="3657600">
              <a:lnSpc>
                <a:spcPct val="115000"/>
              </a:lnSpc>
              <a:spcBef>
                <a:spcPts val="0"/>
              </a:spcBef>
              <a:spcAft>
                <a:spcPts val="0"/>
              </a:spcAft>
              <a:buClr>
                <a:schemeClr val="dk2"/>
              </a:buClr>
              <a:buSzPts val="8000"/>
              <a:buFont typeface="Helvetica Neue"/>
              <a:buChar char="○"/>
              <a:defRPr sz="8000">
                <a:solidFill>
                  <a:schemeClr val="dk2"/>
                </a:solidFill>
                <a:latin typeface="Helvetica Neue"/>
                <a:ea typeface="Helvetica Neue"/>
                <a:cs typeface="Helvetica Neue"/>
                <a:sym typeface="Helvetica Neue"/>
              </a:defRPr>
            </a:lvl8pPr>
            <a:lvl9pPr indent="-736600" lvl="8" marL="4114800">
              <a:lnSpc>
                <a:spcPct val="115000"/>
              </a:lnSpc>
              <a:spcBef>
                <a:spcPts val="0"/>
              </a:spcBef>
              <a:spcAft>
                <a:spcPts val="0"/>
              </a:spcAft>
              <a:buClr>
                <a:schemeClr val="dk2"/>
              </a:buClr>
              <a:buSzPts val="8000"/>
              <a:buFont typeface="Helvetica Neue"/>
              <a:buChar char="■"/>
              <a:defRPr sz="8000">
                <a:solidFill>
                  <a:schemeClr val="dk2"/>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40667798" y="29844588"/>
            <a:ext cx="2634000" cy="2519100"/>
          </a:xfrm>
          <a:prstGeom prst="rect">
            <a:avLst/>
          </a:prstGeom>
          <a:noFill/>
          <a:ln>
            <a:noFill/>
          </a:ln>
        </p:spPr>
        <p:txBody>
          <a:bodyPr anchorCtr="0" anchor="ctr" bIns="524175" lIns="524175" spcFirstLastPara="1" rIns="524175" wrap="square" tIns="524175">
            <a:normAutofit/>
          </a:bodyPr>
          <a:lstStyle>
            <a:lvl1pPr lvl="0" algn="r">
              <a:buNone/>
              <a:defRPr sz="5700">
                <a:solidFill>
                  <a:schemeClr val="dk2"/>
                </a:solidFill>
              </a:defRPr>
            </a:lvl1pPr>
            <a:lvl2pPr lvl="1" algn="r">
              <a:buNone/>
              <a:defRPr sz="5700">
                <a:solidFill>
                  <a:schemeClr val="dk2"/>
                </a:solidFill>
              </a:defRPr>
            </a:lvl2pPr>
            <a:lvl3pPr lvl="2" algn="r">
              <a:buNone/>
              <a:defRPr sz="5700">
                <a:solidFill>
                  <a:schemeClr val="dk2"/>
                </a:solidFill>
              </a:defRPr>
            </a:lvl3pPr>
            <a:lvl4pPr lvl="3" algn="r">
              <a:buNone/>
              <a:defRPr sz="5700">
                <a:solidFill>
                  <a:schemeClr val="dk2"/>
                </a:solidFill>
              </a:defRPr>
            </a:lvl4pPr>
            <a:lvl5pPr lvl="4" algn="r">
              <a:buNone/>
              <a:defRPr sz="5700">
                <a:solidFill>
                  <a:schemeClr val="dk2"/>
                </a:solidFill>
              </a:defRPr>
            </a:lvl5pPr>
            <a:lvl6pPr lvl="5" algn="r">
              <a:buNone/>
              <a:defRPr sz="5700">
                <a:solidFill>
                  <a:schemeClr val="dk2"/>
                </a:solidFill>
              </a:defRPr>
            </a:lvl6pPr>
            <a:lvl7pPr lvl="6" algn="r">
              <a:buNone/>
              <a:defRPr sz="5700">
                <a:solidFill>
                  <a:schemeClr val="dk2"/>
                </a:solidFill>
              </a:defRPr>
            </a:lvl7pPr>
            <a:lvl8pPr lvl="7" algn="r">
              <a:buNone/>
              <a:defRPr sz="5700">
                <a:solidFill>
                  <a:schemeClr val="dk2"/>
                </a:solidFill>
              </a:defRPr>
            </a:lvl8pPr>
            <a:lvl9pPr lvl="8" algn="r">
              <a:buNone/>
              <a:defRPr sz="5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6.png"/><Relationship Id="rId13" Type="http://schemas.openxmlformats.org/officeDocument/2006/relationships/image" Target="../media/image2.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0.jpg"/><Relationship Id="rId9"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11.png"/><Relationship Id="rId7" Type="http://schemas.openxmlformats.org/officeDocument/2006/relationships/image" Target="../media/image7.jp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6073" r="17915" t="6410"/>
          <a:stretch/>
        </p:blipFill>
        <p:spPr>
          <a:xfrm>
            <a:off x="14925912" y="5566275"/>
            <a:ext cx="5029308" cy="9742375"/>
          </a:xfrm>
          <a:prstGeom prst="rect">
            <a:avLst/>
          </a:prstGeom>
          <a:noFill/>
          <a:ln>
            <a:noFill/>
          </a:ln>
        </p:spPr>
      </p:pic>
      <p:cxnSp>
        <p:nvCxnSpPr>
          <p:cNvPr id="55" name="Google Shape;55;p13"/>
          <p:cNvCxnSpPr>
            <a:stCxn id="54" idx="1"/>
            <a:endCxn id="56" idx="2"/>
          </p:cNvCxnSpPr>
          <p:nvPr/>
        </p:nvCxnSpPr>
        <p:spPr>
          <a:xfrm flipH="1">
            <a:off x="7455912" y="10437462"/>
            <a:ext cx="7470000" cy="20177400"/>
          </a:xfrm>
          <a:prstGeom prst="curvedConnector4">
            <a:avLst>
              <a:gd fmla="val 7233" name="adj1"/>
              <a:gd fmla="val 62782" name="adj2"/>
            </a:avLst>
          </a:prstGeom>
          <a:noFill/>
          <a:ln cap="flat" cmpd="sng" w="114300">
            <a:solidFill>
              <a:srgbClr val="990000"/>
            </a:solidFill>
            <a:prstDash val="solid"/>
            <a:round/>
            <a:headEnd len="med" w="med" type="none"/>
            <a:tailEnd len="med" w="med" type="none"/>
          </a:ln>
        </p:spPr>
      </p:cxnSp>
      <p:pic>
        <p:nvPicPr>
          <p:cNvPr id="56" name="Google Shape;56;p13"/>
          <p:cNvPicPr preferRelativeResize="0"/>
          <p:nvPr/>
        </p:nvPicPr>
        <p:blipFill rotWithShape="1">
          <a:blip r:embed="rId4">
            <a:alphaModFix/>
          </a:blip>
          <a:srcRect b="21369" l="0" r="0" t="26178"/>
          <a:stretch/>
        </p:blipFill>
        <p:spPr>
          <a:xfrm>
            <a:off x="1066788" y="21678000"/>
            <a:ext cx="12778476" cy="8936852"/>
          </a:xfrm>
          <a:prstGeom prst="rect">
            <a:avLst/>
          </a:prstGeom>
          <a:noFill/>
          <a:ln cap="flat" cmpd="sng" w="76200">
            <a:solidFill>
              <a:srgbClr val="990000"/>
            </a:solidFill>
            <a:prstDash val="solid"/>
            <a:round/>
            <a:headEnd len="sm" w="sm" type="none"/>
            <a:tailEnd len="sm" w="sm" type="none"/>
          </a:ln>
        </p:spPr>
      </p:pic>
      <p:cxnSp>
        <p:nvCxnSpPr>
          <p:cNvPr id="57" name="Google Shape;57;p13"/>
          <p:cNvCxnSpPr>
            <a:stCxn id="58" idx="1"/>
            <a:endCxn id="59" idx="1"/>
          </p:cNvCxnSpPr>
          <p:nvPr/>
        </p:nvCxnSpPr>
        <p:spPr>
          <a:xfrm flipH="1" rot="10800000">
            <a:off x="11528507" y="18254860"/>
            <a:ext cx="3904800" cy="4713600"/>
          </a:xfrm>
          <a:prstGeom prst="straightConnector1">
            <a:avLst/>
          </a:prstGeom>
          <a:noFill/>
          <a:ln cap="flat" cmpd="sng" w="76200">
            <a:solidFill>
              <a:srgbClr val="E02020"/>
            </a:solidFill>
            <a:prstDash val="solid"/>
            <a:round/>
            <a:headEnd len="med" w="med" type="none"/>
            <a:tailEnd len="med" w="med" type="none"/>
          </a:ln>
        </p:spPr>
      </p:cxnSp>
      <p:pic>
        <p:nvPicPr>
          <p:cNvPr id="60" name="Google Shape;60;p13"/>
          <p:cNvPicPr preferRelativeResize="0"/>
          <p:nvPr/>
        </p:nvPicPr>
        <p:blipFill>
          <a:blip r:embed="rId5">
            <a:alphaModFix/>
          </a:blip>
          <a:stretch>
            <a:fillRect/>
          </a:stretch>
        </p:blipFill>
        <p:spPr>
          <a:xfrm>
            <a:off x="33372160" y="-30126"/>
            <a:ext cx="8208789" cy="2565238"/>
          </a:xfrm>
          <a:prstGeom prst="rect">
            <a:avLst/>
          </a:prstGeom>
          <a:noFill/>
          <a:ln>
            <a:noFill/>
          </a:ln>
        </p:spPr>
      </p:pic>
      <p:cxnSp>
        <p:nvCxnSpPr>
          <p:cNvPr id="61" name="Google Shape;61;p13"/>
          <p:cNvCxnSpPr>
            <a:stCxn id="58" idx="5"/>
            <a:endCxn id="59" idx="4"/>
          </p:cNvCxnSpPr>
          <p:nvPr/>
        </p:nvCxnSpPr>
        <p:spPr>
          <a:xfrm flipH="1" rot="10800000">
            <a:off x="13320386" y="23377640"/>
            <a:ext cx="4199100" cy="1382700"/>
          </a:xfrm>
          <a:prstGeom prst="straightConnector1">
            <a:avLst/>
          </a:prstGeom>
          <a:noFill/>
          <a:ln cap="flat" cmpd="sng" w="76200">
            <a:solidFill>
              <a:srgbClr val="E02020"/>
            </a:solidFill>
            <a:prstDash val="solid"/>
            <a:round/>
            <a:headEnd len="med" w="med" type="none"/>
            <a:tailEnd len="med" w="med" type="none"/>
          </a:ln>
        </p:spPr>
      </p:cxnSp>
      <p:pic>
        <p:nvPicPr>
          <p:cNvPr id="59" name="Google Shape;59;p13"/>
          <p:cNvPicPr preferRelativeResize="0"/>
          <p:nvPr/>
        </p:nvPicPr>
        <p:blipFill rotWithShape="1">
          <a:blip r:embed="rId6">
            <a:alphaModFix/>
          </a:blip>
          <a:srcRect b="10736" l="41249" r="0" t="10030"/>
          <a:stretch/>
        </p:blipFill>
        <p:spPr>
          <a:xfrm>
            <a:off x="14569400" y="17375909"/>
            <a:ext cx="5900100" cy="6001800"/>
          </a:xfrm>
          <a:prstGeom prst="ellipse">
            <a:avLst/>
          </a:prstGeom>
          <a:noFill/>
          <a:ln cap="flat" cmpd="sng" w="76200">
            <a:solidFill>
              <a:srgbClr val="FF0000"/>
            </a:solidFill>
            <a:prstDash val="solid"/>
            <a:round/>
            <a:headEnd len="sm" w="sm" type="none"/>
            <a:tailEnd len="sm" w="sm" type="none"/>
          </a:ln>
        </p:spPr>
      </p:pic>
      <p:sp>
        <p:nvSpPr>
          <p:cNvPr id="62" name="Google Shape;62;p13"/>
          <p:cNvSpPr/>
          <p:nvPr/>
        </p:nvSpPr>
        <p:spPr>
          <a:xfrm>
            <a:off x="11645450" y="429325"/>
            <a:ext cx="19457100" cy="4170900"/>
          </a:xfrm>
          <a:prstGeom prst="roundRect">
            <a:avLst>
              <a:gd fmla="val 16667" name="adj"/>
            </a:avLst>
          </a:prstGeom>
          <a:gradFill>
            <a:gsLst>
              <a:gs pos="0">
                <a:schemeClr val="dk1"/>
              </a:gs>
              <a:gs pos="60000">
                <a:schemeClr val="dk1"/>
              </a:gs>
              <a:gs pos="88000">
                <a:srgbClr val="20124D"/>
              </a:gs>
              <a:gs pos="100000">
                <a:srgbClr val="002C76"/>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3"/>
          <p:cNvPicPr preferRelativeResize="0"/>
          <p:nvPr/>
        </p:nvPicPr>
        <p:blipFill rotWithShape="1">
          <a:blip r:embed="rId7">
            <a:alphaModFix amt="38000"/>
          </a:blip>
          <a:srcRect b="25154" l="5855" r="0" t="25154"/>
          <a:stretch/>
        </p:blipFill>
        <p:spPr>
          <a:xfrm>
            <a:off x="12341637" y="429325"/>
            <a:ext cx="11194689" cy="4170950"/>
          </a:xfrm>
          <a:prstGeom prst="rect">
            <a:avLst/>
          </a:prstGeom>
          <a:noFill/>
          <a:ln>
            <a:noFill/>
          </a:ln>
        </p:spPr>
      </p:pic>
      <p:sp>
        <p:nvSpPr>
          <p:cNvPr id="64" name="Google Shape;64;p13"/>
          <p:cNvSpPr txBox="1"/>
          <p:nvPr/>
        </p:nvSpPr>
        <p:spPr>
          <a:xfrm>
            <a:off x="12658300" y="728450"/>
            <a:ext cx="157620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0">
                <a:solidFill>
                  <a:schemeClr val="lt2"/>
                </a:solidFill>
                <a:latin typeface="Helvetica Neue"/>
                <a:ea typeface="Helvetica Neue"/>
                <a:cs typeface="Helvetica Neue"/>
                <a:sym typeface="Helvetica Neue"/>
              </a:rPr>
              <a:t>The Coordinate Detector (CDet)</a:t>
            </a:r>
            <a:endParaRPr sz="8500">
              <a:solidFill>
                <a:schemeClr val="lt2"/>
              </a:solidFill>
              <a:latin typeface="Helvetica Neue"/>
              <a:ea typeface="Helvetica Neue"/>
              <a:cs typeface="Helvetica Neue"/>
              <a:sym typeface="Helvetica Neue"/>
            </a:endParaRPr>
          </a:p>
        </p:txBody>
      </p:sp>
      <p:pic>
        <p:nvPicPr>
          <p:cNvPr id="65" name="Google Shape;65;p13"/>
          <p:cNvPicPr preferRelativeResize="0"/>
          <p:nvPr/>
        </p:nvPicPr>
        <p:blipFill rotWithShape="1">
          <a:blip r:embed="rId8">
            <a:alphaModFix/>
          </a:blip>
          <a:srcRect b="25207" l="2705" r="2714" t="25202"/>
          <a:stretch/>
        </p:blipFill>
        <p:spPr>
          <a:xfrm>
            <a:off x="33578513" y="2171059"/>
            <a:ext cx="7338896" cy="2565240"/>
          </a:xfrm>
          <a:prstGeom prst="rect">
            <a:avLst/>
          </a:prstGeom>
          <a:noFill/>
          <a:ln>
            <a:noFill/>
          </a:ln>
        </p:spPr>
      </p:pic>
      <p:sp>
        <p:nvSpPr>
          <p:cNvPr id="66" name="Google Shape;66;p13"/>
          <p:cNvSpPr txBox="1"/>
          <p:nvPr/>
        </p:nvSpPr>
        <p:spPr>
          <a:xfrm>
            <a:off x="12658300" y="2221550"/>
            <a:ext cx="16633200" cy="197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5600" u="sng">
                <a:solidFill>
                  <a:schemeClr val="lt2"/>
                </a:solidFill>
                <a:latin typeface="Helvetica Neue"/>
                <a:ea typeface="Helvetica Neue"/>
                <a:cs typeface="Helvetica Neue"/>
                <a:sym typeface="Helvetica Neue"/>
              </a:rPr>
              <a:t>Michael Lowry</a:t>
            </a:r>
            <a:r>
              <a:rPr lang="en" sz="5600">
                <a:solidFill>
                  <a:schemeClr val="lt2"/>
                </a:solidFill>
                <a:latin typeface="Helvetica Neue"/>
                <a:ea typeface="Helvetica Neue"/>
                <a:cs typeface="Helvetica Neue"/>
                <a:sym typeface="Helvetica Neue"/>
              </a:rPr>
              <a:t>, Angelo Rosso, Dr. Peter Monaghan</a:t>
            </a:r>
            <a:endParaRPr sz="5600">
              <a:solidFill>
                <a:schemeClr val="lt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5200">
                <a:solidFill>
                  <a:schemeClr val="lt2"/>
                </a:solidFill>
                <a:latin typeface="Helvetica Neue"/>
                <a:ea typeface="Helvetica Neue"/>
                <a:cs typeface="Helvetica Neue"/>
                <a:sym typeface="Helvetica Neue"/>
              </a:rPr>
              <a:t>Christopher Newport University</a:t>
            </a:r>
            <a:endParaRPr sz="5200">
              <a:solidFill>
                <a:schemeClr val="lt2"/>
              </a:solidFill>
              <a:latin typeface="Helvetica Neue"/>
              <a:ea typeface="Helvetica Neue"/>
              <a:cs typeface="Helvetica Neue"/>
              <a:sym typeface="Helvetica Neue"/>
            </a:endParaRPr>
          </a:p>
        </p:txBody>
      </p:sp>
      <p:cxnSp>
        <p:nvCxnSpPr>
          <p:cNvPr id="67" name="Google Shape;67;p13"/>
          <p:cNvCxnSpPr/>
          <p:nvPr/>
        </p:nvCxnSpPr>
        <p:spPr>
          <a:xfrm>
            <a:off x="-69450" y="5058125"/>
            <a:ext cx="44030100" cy="0"/>
          </a:xfrm>
          <a:prstGeom prst="straightConnector1">
            <a:avLst/>
          </a:prstGeom>
          <a:noFill/>
          <a:ln cap="flat" cmpd="sng" w="76200">
            <a:solidFill>
              <a:srgbClr val="002C76"/>
            </a:solidFill>
            <a:prstDash val="solid"/>
            <a:round/>
            <a:headEnd len="med" w="med" type="none"/>
            <a:tailEnd len="med" w="med" type="none"/>
          </a:ln>
        </p:spPr>
      </p:cxnSp>
      <p:sp>
        <p:nvSpPr>
          <p:cNvPr id="68" name="Google Shape;68;p13"/>
          <p:cNvSpPr/>
          <p:nvPr/>
        </p:nvSpPr>
        <p:spPr>
          <a:xfrm>
            <a:off x="1097650" y="5381025"/>
            <a:ext cx="12396000" cy="1493100"/>
          </a:xfrm>
          <a:prstGeom prst="roundRect">
            <a:avLst>
              <a:gd fmla="val 16667" name="adj"/>
            </a:avLst>
          </a:prstGeom>
          <a:solidFill>
            <a:srgbClr val="2363A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600">
                <a:solidFill>
                  <a:srgbClr val="EFEFEF"/>
                </a:solidFill>
                <a:latin typeface="Helvetica Neue"/>
                <a:ea typeface="Helvetica Neue"/>
                <a:cs typeface="Helvetica Neue"/>
                <a:sym typeface="Helvetica Neue"/>
              </a:rPr>
              <a:t>What is CDet?</a:t>
            </a:r>
            <a:endParaRPr sz="5600">
              <a:solidFill>
                <a:srgbClr val="EFEFEF"/>
              </a:solidFill>
              <a:latin typeface="Helvetica Neue"/>
              <a:ea typeface="Helvetica Neue"/>
              <a:cs typeface="Helvetica Neue"/>
              <a:sym typeface="Helvetica Neue"/>
            </a:endParaRPr>
          </a:p>
        </p:txBody>
      </p:sp>
      <p:sp>
        <p:nvSpPr>
          <p:cNvPr id="69" name="Google Shape;69;p13"/>
          <p:cNvSpPr txBox="1"/>
          <p:nvPr/>
        </p:nvSpPr>
        <p:spPr>
          <a:xfrm>
            <a:off x="1097650" y="7044625"/>
            <a:ext cx="12472200" cy="3016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4000">
                <a:latin typeface="Helvetica Neue"/>
                <a:ea typeface="Helvetica Neue"/>
                <a:cs typeface="Helvetica Neue"/>
                <a:sym typeface="Helvetica Neue"/>
              </a:rPr>
              <a:t>A plastic scintillator hodoscope that will provide supplemental charged particle tracking data for SBS experiments. In the GEp-5 experiment, it will stand in front of the ECAL in the electron arm.</a:t>
            </a:r>
            <a:endParaRPr sz="4000">
              <a:latin typeface="Helvetica Neue"/>
              <a:ea typeface="Helvetica Neue"/>
              <a:cs typeface="Helvetica Neue"/>
              <a:sym typeface="Helvetica Neue"/>
            </a:endParaRPr>
          </a:p>
        </p:txBody>
      </p:sp>
      <p:sp>
        <p:nvSpPr>
          <p:cNvPr id="70" name="Google Shape;70;p13"/>
          <p:cNvSpPr/>
          <p:nvPr/>
        </p:nvSpPr>
        <p:spPr>
          <a:xfrm>
            <a:off x="7432475" y="22509750"/>
            <a:ext cx="1016400" cy="1016400"/>
          </a:xfrm>
          <a:prstGeom prst="ellipse">
            <a:avLst/>
          </a:prstGeom>
          <a:solidFill>
            <a:schemeClr val="accent5"/>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lt1"/>
                </a:solidFill>
              </a:rPr>
              <a:t>A</a:t>
            </a:r>
            <a:endParaRPr sz="5500">
              <a:solidFill>
                <a:schemeClr val="lt1"/>
              </a:solidFill>
            </a:endParaRPr>
          </a:p>
        </p:txBody>
      </p:sp>
      <p:sp>
        <p:nvSpPr>
          <p:cNvPr id="71" name="Google Shape;71;p13"/>
          <p:cNvSpPr/>
          <p:nvPr/>
        </p:nvSpPr>
        <p:spPr>
          <a:xfrm>
            <a:off x="17309293" y="18981495"/>
            <a:ext cx="959700" cy="959700"/>
          </a:xfrm>
          <a:prstGeom prst="ellipse">
            <a:avLst/>
          </a:prstGeom>
          <a:solidFill>
            <a:schemeClr val="accent5"/>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lt1"/>
                </a:solidFill>
              </a:rPr>
              <a:t>B</a:t>
            </a:r>
            <a:endParaRPr sz="5500">
              <a:solidFill>
                <a:schemeClr val="lt1"/>
              </a:solidFill>
            </a:endParaRPr>
          </a:p>
        </p:txBody>
      </p:sp>
      <p:sp>
        <p:nvSpPr>
          <p:cNvPr id="72" name="Google Shape;72;p13"/>
          <p:cNvSpPr/>
          <p:nvPr/>
        </p:nvSpPr>
        <p:spPr>
          <a:xfrm>
            <a:off x="17916317" y="21493052"/>
            <a:ext cx="959700" cy="959700"/>
          </a:xfrm>
          <a:prstGeom prst="ellipse">
            <a:avLst/>
          </a:prstGeom>
          <a:solidFill>
            <a:schemeClr val="accent5"/>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lt1"/>
                </a:solidFill>
              </a:rPr>
              <a:t>C</a:t>
            </a:r>
            <a:endParaRPr sz="5500">
              <a:solidFill>
                <a:schemeClr val="lt1"/>
              </a:solidFill>
            </a:endParaRPr>
          </a:p>
        </p:txBody>
      </p:sp>
      <p:sp>
        <p:nvSpPr>
          <p:cNvPr id="58" name="Google Shape;58;p13"/>
          <p:cNvSpPr/>
          <p:nvPr/>
        </p:nvSpPr>
        <p:spPr>
          <a:xfrm>
            <a:off x="11157397" y="22597350"/>
            <a:ext cx="2534100" cy="25341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3"/>
          <p:cNvPicPr preferRelativeResize="0"/>
          <p:nvPr/>
        </p:nvPicPr>
        <p:blipFill rotWithShape="1">
          <a:blip r:embed="rId9">
            <a:alphaModFix/>
          </a:blip>
          <a:srcRect b="41261" l="7448" r="60206" t="11630"/>
          <a:stretch/>
        </p:blipFill>
        <p:spPr>
          <a:xfrm>
            <a:off x="14927050" y="25528448"/>
            <a:ext cx="5900100" cy="6264900"/>
          </a:xfrm>
          <a:prstGeom prst="roundRect">
            <a:avLst>
              <a:gd fmla="val 16667" name="adj"/>
            </a:avLst>
          </a:prstGeom>
          <a:noFill/>
          <a:ln cap="flat" cmpd="sng" w="76200">
            <a:solidFill>
              <a:srgbClr val="E02020"/>
            </a:solidFill>
            <a:prstDash val="solid"/>
            <a:round/>
            <a:headEnd len="sm" w="sm" type="none"/>
            <a:tailEnd len="sm" w="sm" type="none"/>
          </a:ln>
        </p:spPr>
      </p:pic>
      <p:sp>
        <p:nvSpPr>
          <p:cNvPr id="74" name="Google Shape;74;p13"/>
          <p:cNvSpPr/>
          <p:nvPr/>
        </p:nvSpPr>
        <p:spPr>
          <a:xfrm>
            <a:off x="17143583" y="30285016"/>
            <a:ext cx="1009800" cy="981600"/>
          </a:xfrm>
          <a:prstGeom prst="ellipse">
            <a:avLst/>
          </a:prstGeom>
          <a:solidFill>
            <a:schemeClr val="accent5"/>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lt1"/>
                </a:solidFill>
              </a:rPr>
              <a:t>E</a:t>
            </a:r>
            <a:endParaRPr sz="5500">
              <a:solidFill>
                <a:schemeClr val="lt1"/>
              </a:solidFill>
            </a:endParaRPr>
          </a:p>
        </p:txBody>
      </p:sp>
      <p:sp>
        <p:nvSpPr>
          <p:cNvPr id="75" name="Google Shape;75;p13"/>
          <p:cNvSpPr/>
          <p:nvPr/>
        </p:nvSpPr>
        <p:spPr>
          <a:xfrm>
            <a:off x="18057138" y="27819097"/>
            <a:ext cx="1009800" cy="981600"/>
          </a:xfrm>
          <a:prstGeom prst="ellipse">
            <a:avLst/>
          </a:prstGeom>
          <a:solidFill>
            <a:schemeClr val="accent5"/>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lt1"/>
                </a:solidFill>
              </a:rPr>
              <a:t>D</a:t>
            </a:r>
            <a:endParaRPr sz="5500">
              <a:solidFill>
                <a:schemeClr val="lt1"/>
              </a:solidFill>
            </a:endParaRPr>
          </a:p>
        </p:txBody>
      </p:sp>
      <p:cxnSp>
        <p:nvCxnSpPr>
          <p:cNvPr id="76" name="Google Shape;76;p13"/>
          <p:cNvCxnSpPr>
            <a:stCxn id="59" idx="4"/>
            <a:endCxn id="73" idx="0"/>
          </p:cNvCxnSpPr>
          <p:nvPr/>
        </p:nvCxnSpPr>
        <p:spPr>
          <a:xfrm flipH="1" rot="-5400000">
            <a:off x="16622900" y="24274259"/>
            <a:ext cx="2150700" cy="357600"/>
          </a:xfrm>
          <a:prstGeom prst="curvedConnector3">
            <a:avLst>
              <a:gd fmla="val 50001" name="adj1"/>
            </a:avLst>
          </a:prstGeom>
          <a:noFill/>
          <a:ln cap="flat" cmpd="sng" w="114300">
            <a:solidFill>
              <a:srgbClr val="990000"/>
            </a:solidFill>
            <a:prstDash val="solid"/>
            <a:round/>
            <a:headEnd len="med" w="med" type="stealth"/>
            <a:tailEnd len="med" w="med" type="none"/>
          </a:ln>
        </p:spPr>
      </p:cxnSp>
      <p:sp>
        <p:nvSpPr>
          <p:cNvPr id="77" name="Google Shape;77;p13"/>
          <p:cNvSpPr txBox="1"/>
          <p:nvPr/>
        </p:nvSpPr>
        <p:spPr>
          <a:xfrm>
            <a:off x="30215600" y="29885875"/>
            <a:ext cx="12472200" cy="2277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4000">
                <a:latin typeface="Helvetica Neue"/>
                <a:ea typeface="Helvetica Neue"/>
                <a:cs typeface="Helvetica Neue"/>
                <a:sym typeface="Helvetica Neue"/>
              </a:rPr>
              <a:t>This work is supported by NSF Award PHY-2209995. My thanks to Dr. Monaghan and Angelo Rosso for their help in preparing this poster.</a:t>
            </a:r>
            <a:endParaRPr sz="4000">
              <a:latin typeface="Helvetica Neue"/>
              <a:ea typeface="Helvetica Neue"/>
              <a:cs typeface="Helvetica Neue"/>
              <a:sym typeface="Helvetica Neue"/>
            </a:endParaRPr>
          </a:p>
        </p:txBody>
      </p:sp>
      <p:pic>
        <p:nvPicPr>
          <p:cNvPr id="78" name="Google Shape;78;p13"/>
          <p:cNvPicPr preferRelativeResize="0"/>
          <p:nvPr/>
        </p:nvPicPr>
        <p:blipFill>
          <a:blip r:embed="rId10">
            <a:alphaModFix/>
          </a:blip>
          <a:stretch>
            <a:fillRect/>
          </a:stretch>
        </p:blipFill>
        <p:spPr>
          <a:xfrm>
            <a:off x="3492400" y="261975"/>
            <a:ext cx="4505651" cy="4505651"/>
          </a:xfrm>
          <a:prstGeom prst="rect">
            <a:avLst/>
          </a:prstGeom>
          <a:noFill/>
          <a:ln>
            <a:noFill/>
          </a:ln>
        </p:spPr>
      </p:pic>
      <p:sp>
        <p:nvSpPr>
          <p:cNvPr id="79" name="Google Shape;79;p13"/>
          <p:cNvSpPr/>
          <p:nvPr/>
        </p:nvSpPr>
        <p:spPr>
          <a:xfrm>
            <a:off x="1097650" y="11310650"/>
            <a:ext cx="12396000" cy="1493100"/>
          </a:xfrm>
          <a:prstGeom prst="roundRect">
            <a:avLst>
              <a:gd fmla="val 16667" name="adj"/>
            </a:avLst>
          </a:prstGeom>
          <a:solidFill>
            <a:srgbClr val="2363A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600">
                <a:solidFill>
                  <a:srgbClr val="EFEFEF"/>
                </a:solidFill>
                <a:latin typeface="Helvetica Neue"/>
                <a:ea typeface="Helvetica Neue"/>
                <a:cs typeface="Helvetica Neue"/>
                <a:sym typeface="Helvetica Neue"/>
              </a:rPr>
              <a:t>CDet Design</a:t>
            </a:r>
            <a:endParaRPr sz="5600">
              <a:solidFill>
                <a:srgbClr val="EFEFEF"/>
              </a:solidFill>
              <a:latin typeface="Helvetica Neue"/>
              <a:ea typeface="Helvetica Neue"/>
              <a:cs typeface="Helvetica Neue"/>
              <a:sym typeface="Helvetica Neue"/>
            </a:endParaRPr>
          </a:p>
        </p:txBody>
      </p:sp>
      <p:sp>
        <p:nvSpPr>
          <p:cNvPr id="80" name="Google Shape;80;p13"/>
          <p:cNvSpPr txBox="1"/>
          <p:nvPr/>
        </p:nvSpPr>
        <p:spPr>
          <a:xfrm>
            <a:off x="1097650" y="12974250"/>
            <a:ext cx="12396000" cy="8188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4000">
                <a:latin typeface="Helvetica Neue"/>
                <a:ea typeface="Helvetica Neue"/>
                <a:cs typeface="Helvetica Neue"/>
                <a:sym typeface="Helvetica Neue"/>
              </a:rPr>
              <a:t>Six modules form two layers of scintillator paddles angled towards target. Each module consists of </a:t>
            </a:r>
            <a:r>
              <a:rPr b="1" lang="en" sz="4000">
                <a:latin typeface="Helvetica Neue"/>
                <a:ea typeface="Helvetica Neue"/>
                <a:cs typeface="Helvetica Neue"/>
                <a:sym typeface="Helvetica Neue"/>
              </a:rPr>
              <a:t>(A)</a:t>
            </a:r>
            <a:r>
              <a:rPr lang="en" sz="4000">
                <a:latin typeface="Helvetica Neue"/>
                <a:ea typeface="Helvetica Neue"/>
                <a:cs typeface="Helvetica Neue"/>
                <a:sym typeface="Helvetica Neue"/>
              </a:rPr>
              <a:t> 28 bars split into left and right sides by central mirrors. Each bar is made of 14 scintillating paddles. Mirrors are staggered to match acceptance from target. Bars are connected by </a:t>
            </a:r>
            <a:r>
              <a:rPr b="1" lang="en" sz="4000">
                <a:latin typeface="Helvetica Neue"/>
                <a:ea typeface="Helvetica Neue"/>
                <a:cs typeface="Helvetica Neue"/>
                <a:sym typeface="Helvetica Neue"/>
              </a:rPr>
              <a:t>(B)</a:t>
            </a:r>
            <a:r>
              <a:rPr lang="en" sz="4000">
                <a:latin typeface="Helvetica Neue"/>
                <a:ea typeface="Helvetica Neue"/>
                <a:cs typeface="Helvetica Neue"/>
                <a:sym typeface="Helvetica Neue"/>
              </a:rPr>
              <a:t> 14 optical fibers each to </a:t>
            </a:r>
            <a:r>
              <a:rPr b="1" lang="en" sz="4000">
                <a:latin typeface="Helvetica Neue"/>
                <a:ea typeface="Helvetica Neue"/>
                <a:cs typeface="Helvetica Neue"/>
                <a:sym typeface="Helvetica Neue"/>
              </a:rPr>
              <a:t>(C)</a:t>
            </a:r>
            <a:r>
              <a:rPr lang="en" sz="4000">
                <a:latin typeface="Helvetica Neue"/>
                <a:ea typeface="Helvetica Neue"/>
                <a:cs typeface="Helvetica Neue"/>
                <a:sym typeface="Helvetica Neue"/>
              </a:rPr>
              <a:t> 28 PMT’s with 16 pixels each.</a:t>
            </a:r>
            <a:r>
              <a:rPr lang="en" sz="4000">
                <a:latin typeface="Helvetica Neue"/>
                <a:ea typeface="Helvetica Neue"/>
                <a:cs typeface="Helvetica Neue"/>
                <a:sym typeface="Helvetica Neue"/>
              </a:rPr>
              <a:t> </a:t>
            </a:r>
            <a:r>
              <a:rPr lang="en" sz="4000">
                <a:latin typeface="Helvetica Neue"/>
                <a:ea typeface="Helvetica Neue"/>
                <a:cs typeface="Helvetica Neue"/>
                <a:sym typeface="Helvetica Neue"/>
              </a:rPr>
              <a:t>2 anodes unused for each bar → 2352 channels. PMT’s are connected to </a:t>
            </a:r>
            <a:r>
              <a:rPr b="1" lang="en" sz="4000">
                <a:latin typeface="Helvetica Neue"/>
                <a:ea typeface="Helvetica Neue"/>
                <a:cs typeface="Helvetica Neue"/>
                <a:sym typeface="Helvetica Neue"/>
              </a:rPr>
              <a:t>(D)</a:t>
            </a:r>
            <a:r>
              <a:rPr lang="en" sz="4000">
                <a:latin typeface="Helvetica Neue"/>
                <a:ea typeface="Helvetica Neue"/>
                <a:cs typeface="Helvetica Neue"/>
                <a:sym typeface="Helvetica Neue"/>
              </a:rPr>
              <a:t> NINO cards via </a:t>
            </a:r>
            <a:r>
              <a:rPr b="1" lang="en" sz="4000">
                <a:latin typeface="Helvetica Neue"/>
                <a:ea typeface="Helvetica Neue"/>
                <a:cs typeface="Helvetica Neue"/>
                <a:sym typeface="Helvetica Neue"/>
              </a:rPr>
              <a:t>(E)</a:t>
            </a:r>
            <a:r>
              <a:rPr lang="en" sz="4000">
                <a:latin typeface="Helvetica Neue"/>
                <a:ea typeface="Helvetica Neue"/>
                <a:cs typeface="Helvetica Neue"/>
                <a:sym typeface="Helvetica Neue"/>
              </a:rPr>
              <a:t> resistor cards.</a:t>
            </a:r>
            <a:endParaRPr sz="4000">
              <a:latin typeface="Helvetica Neue"/>
              <a:ea typeface="Helvetica Neue"/>
              <a:cs typeface="Helvetica Neue"/>
              <a:sym typeface="Helvetica Neue"/>
            </a:endParaRPr>
          </a:p>
          <a:p>
            <a:pPr indent="0" lvl="0" marL="0" rtl="0" algn="l">
              <a:lnSpc>
                <a:spcPct val="120000"/>
              </a:lnSpc>
              <a:spcBef>
                <a:spcPts val="0"/>
              </a:spcBef>
              <a:spcAft>
                <a:spcPts val="0"/>
              </a:spcAft>
              <a:buClr>
                <a:schemeClr val="dk1"/>
              </a:buClr>
              <a:buSzPts val="1100"/>
              <a:buFont typeface="Arial"/>
              <a:buNone/>
            </a:pPr>
            <a:r>
              <a:t/>
            </a:r>
            <a:endParaRPr sz="4000">
              <a:latin typeface="Helvetica Neue"/>
              <a:ea typeface="Helvetica Neue"/>
              <a:cs typeface="Helvetica Neue"/>
              <a:sym typeface="Helvetica Neue"/>
            </a:endParaRPr>
          </a:p>
          <a:p>
            <a:pPr indent="0" lvl="0" marL="0" rtl="0" algn="l">
              <a:lnSpc>
                <a:spcPct val="120000"/>
              </a:lnSpc>
              <a:spcBef>
                <a:spcPts val="0"/>
              </a:spcBef>
              <a:spcAft>
                <a:spcPts val="0"/>
              </a:spcAft>
              <a:buNone/>
            </a:pPr>
            <a:r>
              <a:t/>
            </a:r>
            <a:endParaRPr sz="4000">
              <a:latin typeface="Helvetica Neue"/>
              <a:ea typeface="Helvetica Neue"/>
              <a:cs typeface="Helvetica Neue"/>
              <a:sym typeface="Helvetica Neue"/>
            </a:endParaRPr>
          </a:p>
        </p:txBody>
      </p:sp>
      <p:sp>
        <p:nvSpPr>
          <p:cNvPr id="81" name="Google Shape;81;p13"/>
          <p:cNvSpPr/>
          <p:nvPr/>
        </p:nvSpPr>
        <p:spPr>
          <a:xfrm>
            <a:off x="30177500" y="5516013"/>
            <a:ext cx="12396000" cy="1493100"/>
          </a:xfrm>
          <a:prstGeom prst="roundRect">
            <a:avLst>
              <a:gd fmla="val 16667" name="adj"/>
            </a:avLst>
          </a:prstGeom>
          <a:solidFill>
            <a:srgbClr val="2363A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600">
                <a:solidFill>
                  <a:srgbClr val="EFEFEF"/>
                </a:solidFill>
                <a:latin typeface="Helvetica Neue"/>
                <a:ea typeface="Helvetica Neue"/>
                <a:cs typeface="Helvetica Neue"/>
                <a:sym typeface="Helvetica Neue"/>
              </a:rPr>
              <a:t>Progress</a:t>
            </a:r>
            <a:endParaRPr sz="5600">
              <a:solidFill>
                <a:srgbClr val="EFEFEF"/>
              </a:solidFill>
              <a:latin typeface="Helvetica Neue"/>
              <a:ea typeface="Helvetica Neue"/>
              <a:cs typeface="Helvetica Neue"/>
              <a:sym typeface="Helvetica Neue"/>
            </a:endParaRPr>
          </a:p>
        </p:txBody>
      </p:sp>
      <p:sp>
        <p:nvSpPr>
          <p:cNvPr id="82" name="Google Shape;82;p13"/>
          <p:cNvSpPr txBox="1"/>
          <p:nvPr/>
        </p:nvSpPr>
        <p:spPr>
          <a:xfrm>
            <a:off x="30177500" y="7103413"/>
            <a:ext cx="12472200" cy="8188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4000">
                <a:latin typeface="Helvetica Neue"/>
                <a:ea typeface="Helvetica Neue"/>
                <a:cs typeface="Helvetica Neue"/>
                <a:sym typeface="Helvetica Neue"/>
              </a:rPr>
              <a:t>Each module needs to be commissioned using cosmics (left). Charge normalization ensures pixels of each PMT give similar ADC charge response. Crosstalk reduction minimizes parasitic signals between pixels by dropping short TDC events. Determine TDC threshold by fitting a line to known bad TDC events and cutting events close to that line. Efficiency analysis plots # events kept over # total events vs voltage to find appropriate voltage level for PMT’s. Current work is on </a:t>
            </a:r>
            <a:r>
              <a:rPr lang="en" sz="4000">
                <a:latin typeface="Helvetica Neue"/>
                <a:ea typeface="Helvetica Neue"/>
                <a:cs typeface="Helvetica Neue"/>
                <a:sym typeface="Helvetica Neue"/>
              </a:rPr>
              <a:t>commissioning</a:t>
            </a:r>
            <a:r>
              <a:rPr lang="en" sz="4000">
                <a:latin typeface="Helvetica Neue"/>
                <a:ea typeface="Helvetica Neue"/>
                <a:cs typeface="Helvetica Neue"/>
                <a:sym typeface="Helvetica Neue"/>
              </a:rPr>
              <a:t> final module of the detector, module #6.</a:t>
            </a:r>
            <a:endParaRPr sz="4000">
              <a:latin typeface="Helvetica Neue"/>
              <a:ea typeface="Helvetica Neue"/>
              <a:cs typeface="Helvetica Neue"/>
              <a:sym typeface="Helvetica Neue"/>
            </a:endParaRPr>
          </a:p>
        </p:txBody>
      </p:sp>
      <p:sp>
        <p:nvSpPr>
          <p:cNvPr id="83" name="Google Shape;83;p13"/>
          <p:cNvSpPr/>
          <p:nvPr/>
        </p:nvSpPr>
        <p:spPr>
          <a:xfrm>
            <a:off x="30101288" y="15451388"/>
            <a:ext cx="12396000" cy="1493100"/>
          </a:xfrm>
          <a:prstGeom prst="roundRect">
            <a:avLst>
              <a:gd fmla="val 16667" name="adj"/>
            </a:avLst>
          </a:prstGeom>
          <a:solidFill>
            <a:srgbClr val="2363A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600">
                <a:solidFill>
                  <a:srgbClr val="EFEFEF"/>
                </a:solidFill>
                <a:latin typeface="Helvetica Neue"/>
                <a:ea typeface="Helvetica Neue"/>
                <a:cs typeface="Helvetica Neue"/>
                <a:sym typeface="Helvetica Neue"/>
              </a:rPr>
              <a:t>My Work</a:t>
            </a:r>
            <a:endParaRPr sz="5600">
              <a:solidFill>
                <a:srgbClr val="EFEFEF"/>
              </a:solidFill>
              <a:latin typeface="Helvetica Neue"/>
              <a:ea typeface="Helvetica Neue"/>
              <a:cs typeface="Helvetica Neue"/>
              <a:sym typeface="Helvetica Neue"/>
            </a:endParaRPr>
          </a:p>
        </p:txBody>
      </p:sp>
      <p:sp>
        <p:nvSpPr>
          <p:cNvPr id="84" name="Google Shape;84;p13"/>
          <p:cNvSpPr txBox="1"/>
          <p:nvPr/>
        </p:nvSpPr>
        <p:spPr>
          <a:xfrm>
            <a:off x="30101288" y="17038788"/>
            <a:ext cx="12472200" cy="5233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4000">
                <a:latin typeface="Helvetica Neue"/>
                <a:ea typeface="Helvetica Neue"/>
                <a:cs typeface="Helvetica Neue"/>
                <a:sym typeface="Helvetica Neue"/>
              </a:rPr>
              <a:t>Working with the charge normalization of module #6: “Cut” ADC of each pixel with ADC of neighboring pixels - reject events that are not present in lower range of channels in both pixels. This isolates events unique to that pixel and reveals the ADC peak (mean). Tune resistors such that peak in all pixels of a PMT are around the same channel number.</a:t>
            </a:r>
            <a:endParaRPr sz="4000">
              <a:latin typeface="Helvetica Neue"/>
              <a:ea typeface="Helvetica Neue"/>
              <a:cs typeface="Helvetica Neue"/>
              <a:sym typeface="Helvetica Neue"/>
            </a:endParaRPr>
          </a:p>
        </p:txBody>
      </p:sp>
      <p:sp>
        <p:nvSpPr>
          <p:cNvPr id="85" name="Google Shape;85;p13"/>
          <p:cNvSpPr/>
          <p:nvPr/>
        </p:nvSpPr>
        <p:spPr>
          <a:xfrm>
            <a:off x="30269850" y="28332088"/>
            <a:ext cx="12396000" cy="1493100"/>
          </a:xfrm>
          <a:prstGeom prst="roundRect">
            <a:avLst>
              <a:gd fmla="val 16667" name="adj"/>
            </a:avLst>
          </a:prstGeom>
          <a:solidFill>
            <a:srgbClr val="2363A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600">
                <a:solidFill>
                  <a:srgbClr val="EFEFEF"/>
                </a:solidFill>
                <a:latin typeface="Helvetica Neue"/>
                <a:ea typeface="Helvetica Neue"/>
                <a:cs typeface="Helvetica Neue"/>
                <a:sym typeface="Helvetica Neue"/>
              </a:rPr>
              <a:t>Acknowledgements</a:t>
            </a:r>
            <a:endParaRPr sz="5600">
              <a:solidFill>
                <a:srgbClr val="EFEFEF"/>
              </a:solidFill>
              <a:latin typeface="Helvetica Neue"/>
              <a:ea typeface="Helvetica Neue"/>
              <a:cs typeface="Helvetica Neue"/>
              <a:sym typeface="Helvetica Neue"/>
            </a:endParaRPr>
          </a:p>
        </p:txBody>
      </p:sp>
      <p:sp>
        <p:nvSpPr>
          <p:cNvPr id="86" name="Google Shape;86;p13"/>
          <p:cNvSpPr/>
          <p:nvPr/>
        </p:nvSpPr>
        <p:spPr>
          <a:xfrm>
            <a:off x="22516838" y="7564538"/>
            <a:ext cx="5414700" cy="1493100"/>
          </a:xfrm>
          <a:prstGeom prst="roundRect">
            <a:avLst>
              <a:gd fmla="val 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EFEFEF"/>
                </a:solidFill>
                <a:latin typeface="Helvetica Neue"/>
                <a:ea typeface="Helvetica Neue"/>
                <a:cs typeface="Helvetica Neue"/>
                <a:sym typeface="Helvetica Neue"/>
              </a:rPr>
              <a:t>Charge Normalization</a:t>
            </a:r>
            <a:endParaRPr sz="4400">
              <a:solidFill>
                <a:srgbClr val="EFEFEF"/>
              </a:solidFill>
              <a:latin typeface="Helvetica Neue"/>
              <a:ea typeface="Helvetica Neue"/>
              <a:cs typeface="Helvetica Neue"/>
              <a:sym typeface="Helvetica Neue"/>
            </a:endParaRPr>
          </a:p>
        </p:txBody>
      </p:sp>
      <p:sp>
        <p:nvSpPr>
          <p:cNvPr id="87" name="Google Shape;87;p13"/>
          <p:cNvSpPr/>
          <p:nvPr/>
        </p:nvSpPr>
        <p:spPr>
          <a:xfrm>
            <a:off x="22586125" y="12064388"/>
            <a:ext cx="5414700" cy="1493100"/>
          </a:xfrm>
          <a:prstGeom prst="roundRect">
            <a:avLst>
              <a:gd fmla="val 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EFEFEF"/>
                </a:solidFill>
                <a:latin typeface="Helvetica Neue"/>
                <a:ea typeface="Helvetica Neue"/>
                <a:cs typeface="Helvetica Neue"/>
                <a:sym typeface="Helvetica Neue"/>
              </a:rPr>
              <a:t>Crosstalk Reduction</a:t>
            </a:r>
            <a:endParaRPr sz="4400">
              <a:solidFill>
                <a:srgbClr val="EFEFEF"/>
              </a:solidFill>
              <a:latin typeface="Helvetica Neue"/>
              <a:ea typeface="Helvetica Neue"/>
              <a:cs typeface="Helvetica Neue"/>
              <a:sym typeface="Helvetica Neue"/>
            </a:endParaRPr>
          </a:p>
        </p:txBody>
      </p:sp>
      <p:sp>
        <p:nvSpPr>
          <p:cNvPr id="88" name="Google Shape;88;p13"/>
          <p:cNvSpPr/>
          <p:nvPr/>
        </p:nvSpPr>
        <p:spPr>
          <a:xfrm>
            <a:off x="22511388" y="16565113"/>
            <a:ext cx="5414700" cy="1493100"/>
          </a:xfrm>
          <a:prstGeom prst="roundRect">
            <a:avLst>
              <a:gd fmla="val 0"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EFEFEF"/>
                </a:solidFill>
                <a:latin typeface="Helvetica Neue"/>
                <a:ea typeface="Helvetica Neue"/>
                <a:cs typeface="Helvetica Neue"/>
                <a:sym typeface="Helvetica Neue"/>
              </a:rPr>
              <a:t>Efficiency </a:t>
            </a:r>
            <a:endParaRPr sz="4400">
              <a:solidFill>
                <a:srgbClr val="EFEFEF"/>
              </a:solidFill>
              <a:latin typeface="Helvetica Neue"/>
              <a:ea typeface="Helvetica Neue"/>
              <a:cs typeface="Helvetica Neue"/>
              <a:sym typeface="Helvetica Neue"/>
            </a:endParaRPr>
          </a:p>
          <a:p>
            <a:pPr indent="0" lvl="0" marL="0" rtl="0" algn="ctr">
              <a:spcBef>
                <a:spcPts val="0"/>
              </a:spcBef>
              <a:spcAft>
                <a:spcPts val="0"/>
              </a:spcAft>
              <a:buNone/>
            </a:pPr>
            <a:r>
              <a:rPr lang="en" sz="4400">
                <a:solidFill>
                  <a:srgbClr val="EFEFEF"/>
                </a:solidFill>
                <a:latin typeface="Helvetica Neue"/>
                <a:ea typeface="Helvetica Neue"/>
                <a:cs typeface="Helvetica Neue"/>
                <a:sym typeface="Helvetica Neue"/>
              </a:rPr>
              <a:t>Analysis</a:t>
            </a:r>
            <a:endParaRPr sz="4400">
              <a:solidFill>
                <a:srgbClr val="EFEFEF"/>
              </a:solidFill>
              <a:latin typeface="Helvetica Neue"/>
              <a:ea typeface="Helvetica Neue"/>
              <a:cs typeface="Helvetica Neue"/>
              <a:sym typeface="Helvetica Neue"/>
            </a:endParaRPr>
          </a:p>
        </p:txBody>
      </p:sp>
      <p:cxnSp>
        <p:nvCxnSpPr>
          <p:cNvPr id="89" name="Google Shape;89;p13"/>
          <p:cNvCxnSpPr>
            <a:stCxn id="87" idx="1"/>
            <a:endCxn id="88" idx="1"/>
          </p:cNvCxnSpPr>
          <p:nvPr/>
        </p:nvCxnSpPr>
        <p:spPr>
          <a:xfrm flipH="1">
            <a:off x="22511425" y="12810938"/>
            <a:ext cx="74700" cy="4500600"/>
          </a:xfrm>
          <a:prstGeom prst="bentConnector3">
            <a:avLst>
              <a:gd fmla="val 1246519" name="adj1"/>
            </a:avLst>
          </a:prstGeom>
          <a:noFill/>
          <a:ln cap="flat" cmpd="sng" w="76200">
            <a:solidFill>
              <a:schemeClr val="dk2"/>
            </a:solidFill>
            <a:prstDash val="solid"/>
            <a:round/>
            <a:headEnd len="med" w="med" type="none"/>
            <a:tailEnd len="med" w="med" type="triangle"/>
          </a:ln>
        </p:spPr>
      </p:cxnSp>
      <p:sp>
        <p:nvSpPr>
          <p:cNvPr id="90" name="Google Shape;90;p13"/>
          <p:cNvSpPr txBox="1"/>
          <p:nvPr/>
        </p:nvSpPr>
        <p:spPr>
          <a:xfrm>
            <a:off x="21239700" y="27492550"/>
            <a:ext cx="6476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Helvetica Neue"/>
                <a:ea typeface="Helvetica Neue"/>
                <a:cs typeface="Helvetica Neue"/>
                <a:sym typeface="Helvetica Neue"/>
              </a:rPr>
              <a:t>NINO cards act as discriminators and amplifiers for PMT signals</a:t>
            </a:r>
            <a:endParaRPr sz="3600">
              <a:latin typeface="Helvetica Neue"/>
              <a:ea typeface="Helvetica Neue"/>
              <a:cs typeface="Helvetica Neue"/>
              <a:sym typeface="Helvetica Neue"/>
            </a:endParaRPr>
          </a:p>
        </p:txBody>
      </p:sp>
      <p:sp>
        <p:nvSpPr>
          <p:cNvPr id="91" name="Google Shape;91;p13"/>
          <p:cNvSpPr txBox="1"/>
          <p:nvPr/>
        </p:nvSpPr>
        <p:spPr>
          <a:xfrm>
            <a:off x="21246150" y="30076375"/>
            <a:ext cx="6158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Helvetica Neue"/>
                <a:ea typeface="Helvetica Neue"/>
                <a:cs typeface="Helvetica Neue"/>
                <a:sym typeface="Helvetica Neue"/>
              </a:rPr>
              <a:t>Resistor cards used to normalize pixel signals</a:t>
            </a:r>
            <a:endParaRPr sz="3600">
              <a:latin typeface="Helvetica Neue"/>
              <a:ea typeface="Helvetica Neue"/>
              <a:cs typeface="Helvetica Neue"/>
              <a:sym typeface="Helvetica Neue"/>
            </a:endParaRPr>
          </a:p>
        </p:txBody>
      </p:sp>
      <p:pic>
        <p:nvPicPr>
          <p:cNvPr id="92" name="Google Shape;92;p13"/>
          <p:cNvPicPr preferRelativeResize="0"/>
          <p:nvPr/>
        </p:nvPicPr>
        <p:blipFill rotWithShape="1">
          <a:blip r:embed="rId11">
            <a:alphaModFix/>
          </a:blip>
          <a:srcRect b="6603" l="5506" r="18221" t="0"/>
          <a:stretch/>
        </p:blipFill>
        <p:spPr>
          <a:xfrm>
            <a:off x="30450362" y="23248948"/>
            <a:ext cx="5676818" cy="4030316"/>
          </a:xfrm>
          <a:prstGeom prst="rect">
            <a:avLst/>
          </a:prstGeom>
          <a:noFill/>
          <a:ln cap="flat" cmpd="sng" w="76200">
            <a:solidFill>
              <a:srgbClr val="990000"/>
            </a:solidFill>
            <a:prstDash val="solid"/>
            <a:round/>
            <a:headEnd len="sm" w="sm" type="none"/>
            <a:tailEnd len="sm" w="sm" type="none"/>
          </a:ln>
        </p:spPr>
      </p:pic>
      <p:pic>
        <p:nvPicPr>
          <p:cNvPr id="93" name="Google Shape;93;p13"/>
          <p:cNvPicPr preferRelativeResize="0"/>
          <p:nvPr/>
        </p:nvPicPr>
        <p:blipFill rotWithShape="1">
          <a:blip r:embed="rId12">
            <a:alphaModFix/>
          </a:blip>
          <a:srcRect b="5784" l="4862" r="18923" t="0"/>
          <a:stretch/>
        </p:blipFill>
        <p:spPr>
          <a:xfrm>
            <a:off x="22446999" y="21073664"/>
            <a:ext cx="5676799" cy="4068941"/>
          </a:xfrm>
          <a:prstGeom prst="rect">
            <a:avLst/>
          </a:prstGeom>
          <a:noFill/>
          <a:ln cap="flat" cmpd="sng" w="76200">
            <a:solidFill>
              <a:srgbClr val="990000"/>
            </a:solidFill>
            <a:prstDash val="solid"/>
            <a:round/>
            <a:headEnd len="sm" w="sm" type="none"/>
            <a:tailEnd len="sm" w="sm" type="none"/>
          </a:ln>
        </p:spPr>
      </p:pic>
      <p:cxnSp>
        <p:nvCxnSpPr>
          <p:cNvPr id="94" name="Google Shape;94;p13"/>
          <p:cNvCxnSpPr>
            <a:stCxn id="86" idx="3"/>
            <a:endCxn id="87" idx="3"/>
          </p:cNvCxnSpPr>
          <p:nvPr/>
        </p:nvCxnSpPr>
        <p:spPr>
          <a:xfrm>
            <a:off x="27931538" y="8311088"/>
            <a:ext cx="69300" cy="4500000"/>
          </a:xfrm>
          <a:prstGeom prst="bentConnector3">
            <a:avLst>
              <a:gd fmla="val 1367514" name="adj1"/>
            </a:avLst>
          </a:prstGeom>
          <a:noFill/>
          <a:ln cap="flat" cmpd="sng" w="76200">
            <a:solidFill>
              <a:schemeClr val="dk2"/>
            </a:solidFill>
            <a:prstDash val="solid"/>
            <a:round/>
            <a:headEnd len="med" w="med" type="none"/>
            <a:tailEnd len="med" w="med" type="triangle"/>
          </a:ln>
        </p:spPr>
      </p:cxnSp>
      <p:pic>
        <p:nvPicPr>
          <p:cNvPr id="95" name="Google Shape;95;p13"/>
          <p:cNvPicPr preferRelativeResize="0"/>
          <p:nvPr/>
        </p:nvPicPr>
        <p:blipFill rotWithShape="1">
          <a:blip r:embed="rId13">
            <a:alphaModFix/>
          </a:blip>
          <a:srcRect b="0" l="3759" r="8613" t="5455"/>
          <a:stretch/>
        </p:blipFill>
        <p:spPr>
          <a:xfrm>
            <a:off x="36844825" y="23440806"/>
            <a:ext cx="5414702" cy="4391981"/>
          </a:xfrm>
          <a:prstGeom prst="rect">
            <a:avLst/>
          </a:prstGeom>
          <a:noFill/>
          <a:ln>
            <a:noFill/>
          </a:ln>
        </p:spPr>
      </p:pic>
      <p:sp>
        <p:nvSpPr>
          <p:cNvPr id="96" name="Google Shape;96;p13"/>
          <p:cNvSpPr txBox="1"/>
          <p:nvPr/>
        </p:nvSpPr>
        <p:spPr>
          <a:xfrm>
            <a:off x="36540000" y="22210050"/>
            <a:ext cx="661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Helvetica Neue"/>
                <a:ea typeface="Helvetica Neue"/>
                <a:cs typeface="Helvetica Neue"/>
                <a:sym typeface="Helvetica Neue"/>
              </a:rPr>
              <a:t>Comparison of Pixel Means after Adjusting Resistors</a:t>
            </a:r>
            <a:endParaRPr sz="3600">
              <a:latin typeface="Helvetica Neue"/>
              <a:ea typeface="Helvetica Neue"/>
              <a:cs typeface="Helvetica Neue"/>
              <a:sym typeface="Helvetica Neue"/>
            </a:endParaRPr>
          </a:p>
        </p:txBody>
      </p:sp>
      <p:cxnSp>
        <p:nvCxnSpPr>
          <p:cNvPr id="97" name="Google Shape;97;p13"/>
          <p:cNvCxnSpPr>
            <a:stCxn id="54" idx="1"/>
          </p:cNvCxnSpPr>
          <p:nvPr/>
        </p:nvCxnSpPr>
        <p:spPr>
          <a:xfrm flipH="1" rot="10800000">
            <a:off x="14925912" y="9955662"/>
            <a:ext cx="951900" cy="481800"/>
          </a:xfrm>
          <a:prstGeom prst="straightConnector1">
            <a:avLst/>
          </a:prstGeom>
          <a:noFill/>
          <a:ln cap="flat" cmpd="sng" w="114300">
            <a:solidFill>
              <a:srgbClr val="990000"/>
            </a:solidFill>
            <a:prstDash val="solid"/>
            <a:round/>
            <a:headEnd len="med" w="med" type="none"/>
            <a:tailEnd len="med" w="med" type="stealth"/>
          </a:ln>
        </p:spPr>
      </p:cxnSp>
      <p:sp>
        <p:nvSpPr>
          <p:cNvPr id="98" name="Google Shape;98;p13"/>
          <p:cNvSpPr/>
          <p:nvPr/>
        </p:nvSpPr>
        <p:spPr>
          <a:xfrm rot="4285593">
            <a:off x="14881539" y="10358078"/>
            <a:ext cx="117732" cy="138983"/>
          </a:xfrm>
          <a:prstGeom prst="roundRect">
            <a:avLst>
              <a:gd fmla="val 30640"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1624025" y="5491888"/>
            <a:ext cx="7338900" cy="1638900"/>
          </a:xfrm>
          <a:prstGeom prst="roundRect">
            <a:avLst>
              <a:gd fmla="val 19116" name="adj"/>
            </a:avLst>
          </a:prstGeom>
          <a:solidFill>
            <a:srgbClr val="E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EFEFEF"/>
                </a:solidFill>
                <a:latin typeface="Helvetica Neue"/>
                <a:ea typeface="Helvetica Neue"/>
                <a:cs typeface="Helvetica Neue"/>
                <a:sym typeface="Helvetica Neue"/>
              </a:rPr>
              <a:t>Module Commissioning Steps</a:t>
            </a:r>
            <a:endParaRPr sz="4800">
              <a:solidFill>
                <a:srgbClr val="EFEFEF"/>
              </a:solidFill>
              <a:latin typeface="Helvetica Neue"/>
              <a:ea typeface="Helvetica Neue"/>
              <a:cs typeface="Helvetica Neue"/>
              <a:sym typeface="Helvetica Neue"/>
            </a:endParaRPr>
          </a:p>
        </p:txBody>
      </p:sp>
      <p:sp>
        <p:nvSpPr>
          <p:cNvPr id="100" name="Google Shape;100;p13"/>
          <p:cNvSpPr txBox="1"/>
          <p:nvPr/>
        </p:nvSpPr>
        <p:spPr>
          <a:xfrm>
            <a:off x="23529800" y="20271088"/>
            <a:ext cx="351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Helvetica Neue"/>
                <a:ea typeface="Helvetica Neue"/>
                <a:cs typeface="Helvetica Neue"/>
                <a:sym typeface="Helvetica Neue"/>
              </a:rPr>
              <a:t>ADC Before Cut</a:t>
            </a:r>
            <a:endParaRPr sz="3600">
              <a:latin typeface="Helvetica Neue"/>
              <a:ea typeface="Helvetica Neue"/>
              <a:cs typeface="Helvetica Neue"/>
              <a:sym typeface="Helvetica Neue"/>
            </a:endParaRPr>
          </a:p>
        </p:txBody>
      </p:sp>
      <p:sp>
        <p:nvSpPr>
          <p:cNvPr id="101" name="Google Shape;101;p13"/>
          <p:cNvSpPr txBox="1"/>
          <p:nvPr/>
        </p:nvSpPr>
        <p:spPr>
          <a:xfrm>
            <a:off x="31533163" y="22410900"/>
            <a:ext cx="351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Helvetica Neue"/>
                <a:ea typeface="Helvetica Neue"/>
                <a:cs typeface="Helvetica Neue"/>
                <a:sym typeface="Helvetica Neue"/>
              </a:rPr>
              <a:t>ADC After Cut</a:t>
            </a:r>
            <a:endParaRPr sz="3600">
              <a:latin typeface="Helvetica Neue"/>
              <a:ea typeface="Helvetica Neue"/>
              <a:cs typeface="Helvetica Neue"/>
              <a:sym typeface="Helvetica Neue"/>
            </a:endParaRPr>
          </a:p>
        </p:txBody>
      </p:sp>
      <p:sp>
        <p:nvSpPr>
          <p:cNvPr id="102" name="Google Shape;102;p13"/>
          <p:cNvSpPr txBox="1"/>
          <p:nvPr/>
        </p:nvSpPr>
        <p:spPr>
          <a:xfrm>
            <a:off x="22586125" y="13576150"/>
            <a:ext cx="5414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Helvetica Neue"/>
                <a:ea typeface="Helvetica Neue"/>
                <a:cs typeface="Helvetica Neue"/>
                <a:sym typeface="Helvetica Neue"/>
              </a:rPr>
              <a:t>Remove events caused by light bleed between pixels</a:t>
            </a:r>
            <a:endParaRPr sz="3600">
              <a:latin typeface="Helvetica Neue"/>
              <a:ea typeface="Helvetica Neue"/>
              <a:cs typeface="Helvetica Neue"/>
              <a:sym typeface="Helvetica Neue"/>
            </a:endParaRPr>
          </a:p>
        </p:txBody>
      </p:sp>
      <p:sp>
        <p:nvSpPr>
          <p:cNvPr id="103" name="Google Shape;103;p13"/>
          <p:cNvSpPr txBox="1"/>
          <p:nvPr/>
        </p:nvSpPr>
        <p:spPr>
          <a:xfrm>
            <a:off x="22586125" y="9057650"/>
            <a:ext cx="5414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Helvetica Neue"/>
                <a:ea typeface="Helvetica Neue"/>
                <a:cs typeface="Helvetica Neue"/>
                <a:sym typeface="Helvetica Neue"/>
              </a:rPr>
              <a:t>Normalize photoelectron response of pixels in each PMT</a:t>
            </a:r>
            <a:endParaRPr sz="3600">
              <a:latin typeface="Helvetica Neue"/>
              <a:ea typeface="Helvetica Neue"/>
              <a:cs typeface="Helvetica Neue"/>
              <a:sym typeface="Helvetica Neue"/>
            </a:endParaRPr>
          </a:p>
        </p:txBody>
      </p:sp>
      <p:sp>
        <p:nvSpPr>
          <p:cNvPr id="104" name="Google Shape;104;p13"/>
          <p:cNvSpPr txBox="1"/>
          <p:nvPr/>
        </p:nvSpPr>
        <p:spPr>
          <a:xfrm>
            <a:off x="22511400" y="18094650"/>
            <a:ext cx="5414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Helvetica Neue"/>
                <a:ea typeface="Helvetica Neue"/>
                <a:cs typeface="Helvetica Neue"/>
                <a:sym typeface="Helvetica Neue"/>
              </a:rPr>
              <a:t>Choose PMT voltage with best efficiency</a:t>
            </a:r>
            <a:endParaRPr sz="3600">
              <a:latin typeface="Helvetica Neue"/>
              <a:ea typeface="Helvetica Neue"/>
              <a:cs typeface="Helvetica Neue"/>
              <a:sym typeface="Helvetica Neue"/>
            </a:endParaRPr>
          </a:p>
        </p:txBody>
      </p:sp>
      <p:cxnSp>
        <p:nvCxnSpPr>
          <p:cNvPr id="105" name="Google Shape;105;p13"/>
          <p:cNvCxnSpPr>
            <a:stCxn id="93" idx="3"/>
            <a:endCxn id="92" idx="1"/>
          </p:cNvCxnSpPr>
          <p:nvPr/>
        </p:nvCxnSpPr>
        <p:spPr>
          <a:xfrm>
            <a:off x="28123799" y="23108134"/>
            <a:ext cx="2326500" cy="2156100"/>
          </a:xfrm>
          <a:prstGeom prst="bentConnector3">
            <a:avLst>
              <a:gd fmla="val 50001" name="adj1"/>
            </a:avLst>
          </a:prstGeom>
          <a:noFill/>
          <a:ln cap="flat" cmpd="sng" w="76200">
            <a:solidFill>
              <a:srgbClr val="99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Post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