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32918400" cx="4114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 roundtripDataSignature="AMtx7mg7e/9DiCyu6CWvLCBWFsB8ZbW+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500188" y="1143000"/>
            <a:ext cx="38576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84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84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84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84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84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84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4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4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4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500188" y="1143000"/>
            <a:ext cx="38576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3086125" y="5387342"/>
            <a:ext cx="34976083"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7000"/>
              <a:buFont typeface="Calibri"/>
              <a:buNone/>
              <a:defRPr sz="27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5143542" y="17289782"/>
            <a:ext cx="30861249"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500"/>
              </a:spcBef>
              <a:spcAft>
                <a:spcPts val="0"/>
              </a:spcAft>
              <a:buClr>
                <a:schemeClr val="dk1"/>
              </a:buClr>
              <a:buSzPts val="10800"/>
              <a:buNone/>
              <a:defRPr sz="10800"/>
            </a:lvl1pPr>
            <a:lvl2pPr lvl="1" algn="ctr">
              <a:lnSpc>
                <a:spcPct val="90000"/>
              </a:lnSpc>
              <a:spcBef>
                <a:spcPts val="2250"/>
              </a:spcBef>
              <a:spcAft>
                <a:spcPts val="0"/>
              </a:spcAft>
              <a:buClr>
                <a:schemeClr val="dk1"/>
              </a:buClr>
              <a:buSzPts val="9000"/>
              <a:buNone/>
              <a:defRPr sz="9000"/>
            </a:lvl2pPr>
            <a:lvl3pPr lvl="2" algn="ctr">
              <a:lnSpc>
                <a:spcPct val="90000"/>
              </a:lnSpc>
              <a:spcBef>
                <a:spcPts val="2250"/>
              </a:spcBef>
              <a:spcAft>
                <a:spcPts val="0"/>
              </a:spcAft>
              <a:buClr>
                <a:schemeClr val="dk1"/>
              </a:buClr>
              <a:buSzPts val="8100"/>
              <a:buNone/>
              <a:defRPr sz="8100"/>
            </a:lvl3pPr>
            <a:lvl4pPr lvl="3" algn="ctr">
              <a:lnSpc>
                <a:spcPct val="90000"/>
              </a:lnSpc>
              <a:spcBef>
                <a:spcPts val="2250"/>
              </a:spcBef>
              <a:spcAft>
                <a:spcPts val="0"/>
              </a:spcAft>
              <a:buClr>
                <a:schemeClr val="dk1"/>
              </a:buClr>
              <a:buSzPts val="7200"/>
              <a:buNone/>
              <a:defRPr sz="7200"/>
            </a:lvl4pPr>
            <a:lvl5pPr lvl="4" algn="ctr">
              <a:lnSpc>
                <a:spcPct val="90000"/>
              </a:lnSpc>
              <a:spcBef>
                <a:spcPts val="2250"/>
              </a:spcBef>
              <a:spcAft>
                <a:spcPts val="0"/>
              </a:spcAft>
              <a:buClr>
                <a:schemeClr val="dk1"/>
              </a:buClr>
              <a:buSzPts val="7200"/>
              <a:buNone/>
              <a:defRPr sz="7200"/>
            </a:lvl5pPr>
            <a:lvl6pPr lvl="5" algn="ctr">
              <a:lnSpc>
                <a:spcPct val="90000"/>
              </a:lnSpc>
              <a:spcBef>
                <a:spcPts val="2250"/>
              </a:spcBef>
              <a:spcAft>
                <a:spcPts val="0"/>
              </a:spcAft>
              <a:buClr>
                <a:schemeClr val="dk1"/>
              </a:buClr>
              <a:buSzPts val="7200"/>
              <a:buNone/>
              <a:defRPr sz="7200"/>
            </a:lvl6pPr>
            <a:lvl7pPr lvl="6" algn="ctr">
              <a:lnSpc>
                <a:spcPct val="90000"/>
              </a:lnSpc>
              <a:spcBef>
                <a:spcPts val="2250"/>
              </a:spcBef>
              <a:spcAft>
                <a:spcPts val="0"/>
              </a:spcAft>
              <a:buClr>
                <a:schemeClr val="dk1"/>
              </a:buClr>
              <a:buSzPts val="7200"/>
              <a:buNone/>
              <a:defRPr sz="7200"/>
            </a:lvl7pPr>
            <a:lvl8pPr lvl="7" algn="ctr">
              <a:lnSpc>
                <a:spcPct val="90000"/>
              </a:lnSpc>
              <a:spcBef>
                <a:spcPts val="2250"/>
              </a:spcBef>
              <a:spcAft>
                <a:spcPts val="0"/>
              </a:spcAft>
              <a:buClr>
                <a:schemeClr val="dk1"/>
              </a:buClr>
              <a:buSzPts val="7200"/>
              <a:buNone/>
              <a:defRPr sz="7200"/>
            </a:lvl8pPr>
            <a:lvl9pPr lvl="8" algn="ctr">
              <a:lnSpc>
                <a:spcPct val="90000"/>
              </a:lnSpc>
              <a:spcBef>
                <a:spcPts val="2250"/>
              </a:spcBef>
              <a:spcAft>
                <a:spcPts val="0"/>
              </a:spcAft>
              <a:buClr>
                <a:schemeClr val="dk1"/>
              </a:buClr>
              <a:buSzPts val="7200"/>
              <a:buNone/>
              <a:defRPr sz="7200"/>
            </a:lvl9pPr>
          </a:lstStyle>
          <a:p/>
        </p:txBody>
      </p:sp>
      <p:sp>
        <p:nvSpPr>
          <p:cNvPr id="18" name="Google Shape;18;p3"/>
          <p:cNvSpPr txBox="1"/>
          <p:nvPr>
            <p:ph idx="10" type="dt"/>
          </p:nvPr>
        </p:nvSpPr>
        <p:spPr>
          <a:xfrm>
            <a:off x="2828948" y="30510487"/>
            <a:ext cx="9258375"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13630385" y="30510487"/>
            <a:ext cx="13887562"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29061010" y="30510487"/>
            <a:ext cx="9258375"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828948" y="1752607"/>
            <a:ext cx="35490437"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10130956" y="1460992"/>
            <a:ext cx="20886422" cy="354904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500"/>
              </a:spcBef>
              <a:spcAft>
                <a:spcPts val="0"/>
              </a:spcAft>
              <a:buClr>
                <a:schemeClr val="dk1"/>
              </a:buClr>
              <a:buSzPts val="1800"/>
              <a:buChar char="•"/>
              <a:defRPr/>
            </a:lvl1pPr>
            <a:lvl2pPr indent="-342900" lvl="1" marL="914400" algn="l">
              <a:lnSpc>
                <a:spcPct val="90000"/>
              </a:lnSpc>
              <a:spcBef>
                <a:spcPts val="2250"/>
              </a:spcBef>
              <a:spcAft>
                <a:spcPts val="0"/>
              </a:spcAft>
              <a:buClr>
                <a:schemeClr val="dk1"/>
              </a:buClr>
              <a:buSzPts val="1800"/>
              <a:buChar char="•"/>
              <a:defRPr/>
            </a:lvl2pPr>
            <a:lvl3pPr indent="-342900" lvl="2" marL="1371600" algn="l">
              <a:lnSpc>
                <a:spcPct val="90000"/>
              </a:lnSpc>
              <a:spcBef>
                <a:spcPts val="2250"/>
              </a:spcBef>
              <a:spcAft>
                <a:spcPts val="0"/>
              </a:spcAft>
              <a:buClr>
                <a:schemeClr val="dk1"/>
              </a:buClr>
              <a:buSzPts val="1800"/>
              <a:buChar char="•"/>
              <a:defRPr/>
            </a:lvl3pPr>
            <a:lvl4pPr indent="-342900" lvl="3" marL="1828800" algn="l">
              <a:lnSpc>
                <a:spcPct val="90000"/>
              </a:lnSpc>
              <a:spcBef>
                <a:spcPts val="2250"/>
              </a:spcBef>
              <a:spcAft>
                <a:spcPts val="0"/>
              </a:spcAft>
              <a:buClr>
                <a:schemeClr val="dk1"/>
              </a:buClr>
              <a:buSzPts val="1800"/>
              <a:buChar char="•"/>
              <a:defRPr/>
            </a:lvl4pPr>
            <a:lvl5pPr indent="-342900" lvl="4" marL="2286000" algn="l">
              <a:lnSpc>
                <a:spcPct val="90000"/>
              </a:lnSpc>
              <a:spcBef>
                <a:spcPts val="2250"/>
              </a:spcBef>
              <a:spcAft>
                <a:spcPts val="0"/>
              </a:spcAft>
              <a:buClr>
                <a:schemeClr val="dk1"/>
              </a:buClr>
              <a:buSzPts val="1800"/>
              <a:buChar char="•"/>
              <a:defRPr/>
            </a:lvl5pPr>
            <a:lvl6pPr indent="-342900" lvl="5" marL="2743200" algn="l">
              <a:lnSpc>
                <a:spcPct val="90000"/>
              </a:lnSpc>
              <a:spcBef>
                <a:spcPts val="2250"/>
              </a:spcBef>
              <a:spcAft>
                <a:spcPts val="0"/>
              </a:spcAft>
              <a:buClr>
                <a:schemeClr val="dk1"/>
              </a:buClr>
              <a:buSzPts val="1800"/>
              <a:buChar char="•"/>
              <a:defRPr/>
            </a:lvl6pPr>
            <a:lvl7pPr indent="-342900" lvl="6" marL="3200400" algn="l">
              <a:lnSpc>
                <a:spcPct val="90000"/>
              </a:lnSpc>
              <a:spcBef>
                <a:spcPts val="2250"/>
              </a:spcBef>
              <a:spcAft>
                <a:spcPts val="0"/>
              </a:spcAft>
              <a:buClr>
                <a:schemeClr val="dk1"/>
              </a:buClr>
              <a:buSzPts val="1800"/>
              <a:buChar char="•"/>
              <a:defRPr/>
            </a:lvl7pPr>
            <a:lvl8pPr indent="-342900" lvl="7" marL="3657600" algn="l">
              <a:lnSpc>
                <a:spcPct val="90000"/>
              </a:lnSpc>
              <a:spcBef>
                <a:spcPts val="2250"/>
              </a:spcBef>
              <a:spcAft>
                <a:spcPts val="0"/>
              </a:spcAft>
              <a:buClr>
                <a:schemeClr val="dk1"/>
              </a:buClr>
              <a:buSzPts val="1800"/>
              <a:buChar char="•"/>
              <a:defRPr/>
            </a:lvl8pPr>
            <a:lvl9pPr indent="-342900" lvl="8" marL="4114800" algn="l">
              <a:lnSpc>
                <a:spcPct val="90000"/>
              </a:lnSpc>
              <a:spcBef>
                <a:spcPts val="2250"/>
              </a:spcBef>
              <a:spcAft>
                <a:spcPts val="0"/>
              </a:spcAft>
              <a:buClr>
                <a:schemeClr val="dk1"/>
              </a:buClr>
              <a:buSzPts val="1800"/>
              <a:buChar char="•"/>
              <a:defRPr/>
            </a:lvl9pPr>
          </a:lstStyle>
          <a:p/>
        </p:txBody>
      </p:sp>
      <p:sp>
        <p:nvSpPr>
          <p:cNvPr id="75" name="Google Shape;75;p12"/>
          <p:cNvSpPr txBox="1"/>
          <p:nvPr>
            <p:ph idx="10" type="dt"/>
          </p:nvPr>
        </p:nvSpPr>
        <p:spPr>
          <a:xfrm>
            <a:off x="2828948" y="30510487"/>
            <a:ext cx="9258375"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3630385" y="30510487"/>
            <a:ext cx="13887562"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29061010" y="30510487"/>
            <a:ext cx="9258375"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9934671" y="11264707"/>
            <a:ext cx="27896822" cy="887260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1932276" y="2649274"/>
            <a:ext cx="27896822" cy="2610347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500"/>
              </a:spcBef>
              <a:spcAft>
                <a:spcPts val="0"/>
              </a:spcAft>
              <a:buClr>
                <a:schemeClr val="dk1"/>
              </a:buClr>
              <a:buSzPts val="1800"/>
              <a:buChar char="•"/>
              <a:defRPr/>
            </a:lvl1pPr>
            <a:lvl2pPr indent="-342900" lvl="1" marL="914400" algn="l">
              <a:lnSpc>
                <a:spcPct val="90000"/>
              </a:lnSpc>
              <a:spcBef>
                <a:spcPts val="2250"/>
              </a:spcBef>
              <a:spcAft>
                <a:spcPts val="0"/>
              </a:spcAft>
              <a:buClr>
                <a:schemeClr val="dk1"/>
              </a:buClr>
              <a:buSzPts val="1800"/>
              <a:buChar char="•"/>
              <a:defRPr/>
            </a:lvl2pPr>
            <a:lvl3pPr indent="-342900" lvl="2" marL="1371600" algn="l">
              <a:lnSpc>
                <a:spcPct val="90000"/>
              </a:lnSpc>
              <a:spcBef>
                <a:spcPts val="2250"/>
              </a:spcBef>
              <a:spcAft>
                <a:spcPts val="0"/>
              </a:spcAft>
              <a:buClr>
                <a:schemeClr val="dk1"/>
              </a:buClr>
              <a:buSzPts val="1800"/>
              <a:buChar char="•"/>
              <a:defRPr/>
            </a:lvl3pPr>
            <a:lvl4pPr indent="-342900" lvl="3" marL="1828800" algn="l">
              <a:lnSpc>
                <a:spcPct val="90000"/>
              </a:lnSpc>
              <a:spcBef>
                <a:spcPts val="2250"/>
              </a:spcBef>
              <a:spcAft>
                <a:spcPts val="0"/>
              </a:spcAft>
              <a:buClr>
                <a:schemeClr val="dk1"/>
              </a:buClr>
              <a:buSzPts val="1800"/>
              <a:buChar char="•"/>
              <a:defRPr/>
            </a:lvl4pPr>
            <a:lvl5pPr indent="-342900" lvl="4" marL="2286000" algn="l">
              <a:lnSpc>
                <a:spcPct val="90000"/>
              </a:lnSpc>
              <a:spcBef>
                <a:spcPts val="2250"/>
              </a:spcBef>
              <a:spcAft>
                <a:spcPts val="0"/>
              </a:spcAft>
              <a:buClr>
                <a:schemeClr val="dk1"/>
              </a:buClr>
              <a:buSzPts val="1800"/>
              <a:buChar char="•"/>
              <a:defRPr/>
            </a:lvl5pPr>
            <a:lvl6pPr indent="-342900" lvl="5" marL="2743200" algn="l">
              <a:lnSpc>
                <a:spcPct val="90000"/>
              </a:lnSpc>
              <a:spcBef>
                <a:spcPts val="2250"/>
              </a:spcBef>
              <a:spcAft>
                <a:spcPts val="0"/>
              </a:spcAft>
              <a:buClr>
                <a:schemeClr val="dk1"/>
              </a:buClr>
              <a:buSzPts val="1800"/>
              <a:buChar char="•"/>
              <a:defRPr/>
            </a:lvl6pPr>
            <a:lvl7pPr indent="-342900" lvl="6" marL="3200400" algn="l">
              <a:lnSpc>
                <a:spcPct val="90000"/>
              </a:lnSpc>
              <a:spcBef>
                <a:spcPts val="2250"/>
              </a:spcBef>
              <a:spcAft>
                <a:spcPts val="0"/>
              </a:spcAft>
              <a:buClr>
                <a:schemeClr val="dk1"/>
              </a:buClr>
              <a:buSzPts val="1800"/>
              <a:buChar char="•"/>
              <a:defRPr/>
            </a:lvl7pPr>
            <a:lvl8pPr indent="-342900" lvl="7" marL="3657600" algn="l">
              <a:lnSpc>
                <a:spcPct val="90000"/>
              </a:lnSpc>
              <a:spcBef>
                <a:spcPts val="2250"/>
              </a:spcBef>
              <a:spcAft>
                <a:spcPts val="0"/>
              </a:spcAft>
              <a:buClr>
                <a:schemeClr val="dk1"/>
              </a:buClr>
              <a:buSzPts val="1800"/>
              <a:buChar char="•"/>
              <a:defRPr/>
            </a:lvl8pPr>
            <a:lvl9pPr indent="-342900" lvl="8" marL="4114800" algn="l">
              <a:lnSpc>
                <a:spcPct val="90000"/>
              </a:lnSpc>
              <a:spcBef>
                <a:spcPts val="2250"/>
              </a:spcBef>
              <a:spcAft>
                <a:spcPts val="0"/>
              </a:spcAft>
              <a:buClr>
                <a:schemeClr val="dk1"/>
              </a:buClr>
              <a:buSzPts val="1800"/>
              <a:buChar char="•"/>
              <a:defRPr/>
            </a:lvl9pPr>
          </a:lstStyle>
          <a:p/>
        </p:txBody>
      </p:sp>
      <p:sp>
        <p:nvSpPr>
          <p:cNvPr id="81" name="Google Shape;81;p13"/>
          <p:cNvSpPr txBox="1"/>
          <p:nvPr>
            <p:ph idx="10" type="dt"/>
          </p:nvPr>
        </p:nvSpPr>
        <p:spPr>
          <a:xfrm>
            <a:off x="2828948" y="30510487"/>
            <a:ext cx="9258375"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3630385" y="30510487"/>
            <a:ext cx="13887562"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29061010" y="30510487"/>
            <a:ext cx="9258375"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2828948" y="1752607"/>
            <a:ext cx="35490437"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2828948" y="8763000"/>
            <a:ext cx="35490437"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500"/>
              </a:spcBef>
              <a:spcAft>
                <a:spcPts val="0"/>
              </a:spcAft>
              <a:buClr>
                <a:schemeClr val="dk1"/>
              </a:buClr>
              <a:buSzPts val="1800"/>
              <a:buChar char="•"/>
              <a:defRPr/>
            </a:lvl1pPr>
            <a:lvl2pPr indent="-342900" lvl="1" marL="914400" algn="l">
              <a:lnSpc>
                <a:spcPct val="90000"/>
              </a:lnSpc>
              <a:spcBef>
                <a:spcPts val="2250"/>
              </a:spcBef>
              <a:spcAft>
                <a:spcPts val="0"/>
              </a:spcAft>
              <a:buClr>
                <a:schemeClr val="dk1"/>
              </a:buClr>
              <a:buSzPts val="1800"/>
              <a:buChar char="•"/>
              <a:defRPr/>
            </a:lvl2pPr>
            <a:lvl3pPr indent="-342900" lvl="2" marL="1371600" algn="l">
              <a:lnSpc>
                <a:spcPct val="90000"/>
              </a:lnSpc>
              <a:spcBef>
                <a:spcPts val="2250"/>
              </a:spcBef>
              <a:spcAft>
                <a:spcPts val="0"/>
              </a:spcAft>
              <a:buClr>
                <a:schemeClr val="dk1"/>
              </a:buClr>
              <a:buSzPts val="1800"/>
              <a:buChar char="•"/>
              <a:defRPr/>
            </a:lvl3pPr>
            <a:lvl4pPr indent="-342900" lvl="3" marL="1828800" algn="l">
              <a:lnSpc>
                <a:spcPct val="90000"/>
              </a:lnSpc>
              <a:spcBef>
                <a:spcPts val="2250"/>
              </a:spcBef>
              <a:spcAft>
                <a:spcPts val="0"/>
              </a:spcAft>
              <a:buClr>
                <a:schemeClr val="dk1"/>
              </a:buClr>
              <a:buSzPts val="1800"/>
              <a:buChar char="•"/>
              <a:defRPr/>
            </a:lvl4pPr>
            <a:lvl5pPr indent="-342900" lvl="4" marL="2286000" algn="l">
              <a:lnSpc>
                <a:spcPct val="90000"/>
              </a:lnSpc>
              <a:spcBef>
                <a:spcPts val="2250"/>
              </a:spcBef>
              <a:spcAft>
                <a:spcPts val="0"/>
              </a:spcAft>
              <a:buClr>
                <a:schemeClr val="dk1"/>
              </a:buClr>
              <a:buSzPts val="1800"/>
              <a:buChar char="•"/>
              <a:defRPr/>
            </a:lvl5pPr>
            <a:lvl6pPr indent="-342900" lvl="5" marL="2743200" algn="l">
              <a:lnSpc>
                <a:spcPct val="90000"/>
              </a:lnSpc>
              <a:spcBef>
                <a:spcPts val="2250"/>
              </a:spcBef>
              <a:spcAft>
                <a:spcPts val="0"/>
              </a:spcAft>
              <a:buClr>
                <a:schemeClr val="dk1"/>
              </a:buClr>
              <a:buSzPts val="1800"/>
              <a:buChar char="•"/>
              <a:defRPr/>
            </a:lvl6pPr>
            <a:lvl7pPr indent="-342900" lvl="6" marL="3200400" algn="l">
              <a:lnSpc>
                <a:spcPct val="90000"/>
              </a:lnSpc>
              <a:spcBef>
                <a:spcPts val="2250"/>
              </a:spcBef>
              <a:spcAft>
                <a:spcPts val="0"/>
              </a:spcAft>
              <a:buClr>
                <a:schemeClr val="dk1"/>
              </a:buClr>
              <a:buSzPts val="1800"/>
              <a:buChar char="•"/>
              <a:defRPr/>
            </a:lvl7pPr>
            <a:lvl8pPr indent="-342900" lvl="7" marL="3657600" algn="l">
              <a:lnSpc>
                <a:spcPct val="90000"/>
              </a:lnSpc>
              <a:spcBef>
                <a:spcPts val="2250"/>
              </a:spcBef>
              <a:spcAft>
                <a:spcPts val="0"/>
              </a:spcAft>
              <a:buClr>
                <a:schemeClr val="dk1"/>
              </a:buClr>
              <a:buSzPts val="1800"/>
              <a:buChar char="•"/>
              <a:defRPr/>
            </a:lvl8pPr>
            <a:lvl9pPr indent="-342900" lvl="8" marL="4114800" algn="l">
              <a:lnSpc>
                <a:spcPct val="90000"/>
              </a:lnSpc>
              <a:spcBef>
                <a:spcPts val="2250"/>
              </a:spcBef>
              <a:spcAft>
                <a:spcPts val="0"/>
              </a:spcAft>
              <a:buClr>
                <a:schemeClr val="dk1"/>
              </a:buClr>
              <a:buSzPts val="1800"/>
              <a:buChar char="•"/>
              <a:defRPr/>
            </a:lvl9pPr>
          </a:lstStyle>
          <a:p/>
        </p:txBody>
      </p:sp>
      <p:sp>
        <p:nvSpPr>
          <p:cNvPr id="24" name="Google Shape;24;p4"/>
          <p:cNvSpPr txBox="1"/>
          <p:nvPr>
            <p:ph idx="10" type="dt"/>
          </p:nvPr>
        </p:nvSpPr>
        <p:spPr>
          <a:xfrm>
            <a:off x="2828948" y="30510487"/>
            <a:ext cx="9258375"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13630385" y="30510487"/>
            <a:ext cx="13887562"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29061010" y="30510487"/>
            <a:ext cx="9258375"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807518" y="8206749"/>
            <a:ext cx="35490437"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7000"/>
              <a:buFont typeface="Calibri"/>
              <a:buNone/>
              <a:defRPr sz="27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2807518" y="22029429"/>
            <a:ext cx="35490437"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500"/>
              </a:spcBef>
              <a:spcAft>
                <a:spcPts val="0"/>
              </a:spcAft>
              <a:buClr>
                <a:schemeClr val="dk1"/>
              </a:buClr>
              <a:buSzPts val="10800"/>
              <a:buNone/>
              <a:defRPr sz="10800">
                <a:solidFill>
                  <a:schemeClr val="dk1"/>
                </a:solidFill>
              </a:defRPr>
            </a:lvl1pPr>
            <a:lvl2pPr indent="-228600" lvl="1" marL="914400" algn="l">
              <a:lnSpc>
                <a:spcPct val="90000"/>
              </a:lnSpc>
              <a:spcBef>
                <a:spcPts val="2250"/>
              </a:spcBef>
              <a:spcAft>
                <a:spcPts val="0"/>
              </a:spcAft>
              <a:buClr>
                <a:srgbClr val="888888"/>
              </a:buClr>
              <a:buSzPts val="9000"/>
              <a:buNone/>
              <a:defRPr sz="9000">
                <a:solidFill>
                  <a:srgbClr val="888888"/>
                </a:solidFill>
              </a:defRPr>
            </a:lvl2pPr>
            <a:lvl3pPr indent="-228600" lvl="2" marL="1371600" algn="l">
              <a:lnSpc>
                <a:spcPct val="90000"/>
              </a:lnSpc>
              <a:spcBef>
                <a:spcPts val="2250"/>
              </a:spcBef>
              <a:spcAft>
                <a:spcPts val="0"/>
              </a:spcAft>
              <a:buClr>
                <a:srgbClr val="888888"/>
              </a:buClr>
              <a:buSzPts val="8100"/>
              <a:buNone/>
              <a:defRPr sz="8100">
                <a:solidFill>
                  <a:srgbClr val="888888"/>
                </a:solidFill>
              </a:defRPr>
            </a:lvl3pPr>
            <a:lvl4pPr indent="-228600" lvl="3" marL="1828800" algn="l">
              <a:lnSpc>
                <a:spcPct val="90000"/>
              </a:lnSpc>
              <a:spcBef>
                <a:spcPts val="2250"/>
              </a:spcBef>
              <a:spcAft>
                <a:spcPts val="0"/>
              </a:spcAft>
              <a:buClr>
                <a:srgbClr val="888888"/>
              </a:buClr>
              <a:buSzPts val="7200"/>
              <a:buNone/>
              <a:defRPr sz="7200">
                <a:solidFill>
                  <a:srgbClr val="888888"/>
                </a:solidFill>
              </a:defRPr>
            </a:lvl4pPr>
            <a:lvl5pPr indent="-228600" lvl="4" marL="2286000" algn="l">
              <a:lnSpc>
                <a:spcPct val="90000"/>
              </a:lnSpc>
              <a:spcBef>
                <a:spcPts val="2250"/>
              </a:spcBef>
              <a:spcAft>
                <a:spcPts val="0"/>
              </a:spcAft>
              <a:buClr>
                <a:srgbClr val="888888"/>
              </a:buClr>
              <a:buSzPts val="7200"/>
              <a:buNone/>
              <a:defRPr sz="7200">
                <a:solidFill>
                  <a:srgbClr val="888888"/>
                </a:solidFill>
              </a:defRPr>
            </a:lvl5pPr>
            <a:lvl6pPr indent="-228600" lvl="5" marL="2743200" algn="l">
              <a:lnSpc>
                <a:spcPct val="90000"/>
              </a:lnSpc>
              <a:spcBef>
                <a:spcPts val="2250"/>
              </a:spcBef>
              <a:spcAft>
                <a:spcPts val="0"/>
              </a:spcAft>
              <a:buClr>
                <a:srgbClr val="888888"/>
              </a:buClr>
              <a:buSzPts val="7200"/>
              <a:buNone/>
              <a:defRPr sz="7200">
                <a:solidFill>
                  <a:srgbClr val="888888"/>
                </a:solidFill>
              </a:defRPr>
            </a:lvl6pPr>
            <a:lvl7pPr indent="-228600" lvl="6" marL="3200400" algn="l">
              <a:lnSpc>
                <a:spcPct val="90000"/>
              </a:lnSpc>
              <a:spcBef>
                <a:spcPts val="2250"/>
              </a:spcBef>
              <a:spcAft>
                <a:spcPts val="0"/>
              </a:spcAft>
              <a:buClr>
                <a:srgbClr val="888888"/>
              </a:buClr>
              <a:buSzPts val="7200"/>
              <a:buNone/>
              <a:defRPr sz="7200">
                <a:solidFill>
                  <a:srgbClr val="888888"/>
                </a:solidFill>
              </a:defRPr>
            </a:lvl7pPr>
            <a:lvl8pPr indent="-228600" lvl="7" marL="3657600" algn="l">
              <a:lnSpc>
                <a:spcPct val="90000"/>
              </a:lnSpc>
              <a:spcBef>
                <a:spcPts val="2250"/>
              </a:spcBef>
              <a:spcAft>
                <a:spcPts val="0"/>
              </a:spcAft>
              <a:buClr>
                <a:srgbClr val="888888"/>
              </a:buClr>
              <a:buSzPts val="7200"/>
              <a:buNone/>
              <a:defRPr sz="7200">
                <a:solidFill>
                  <a:srgbClr val="888888"/>
                </a:solidFill>
              </a:defRPr>
            </a:lvl8pPr>
            <a:lvl9pPr indent="-228600" lvl="8" marL="4114800" algn="l">
              <a:lnSpc>
                <a:spcPct val="90000"/>
              </a:lnSpc>
              <a:spcBef>
                <a:spcPts val="2250"/>
              </a:spcBef>
              <a:spcAft>
                <a:spcPts val="0"/>
              </a:spcAft>
              <a:buClr>
                <a:srgbClr val="888888"/>
              </a:buClr>
              <a:buSzPts val="7200"/>
              <a:buNone/>
              <a:defRPr sz="7200">
                <a:solidFill>
                  <a:srgbClr val="888888"/>
                </a:solidFill>
              </a:defRPr>
            </a:lvl9pPr>
          </a:lstStyle>
          <a:p/>
        </p:txBody>
      </p:sp>
      <p:sp>
        <p:nvSpPr>
          <p:cNvPr id="30" name="Google Shape;30;p5"/>
          <p:cNvSpPr txBox="1"/>
          <p:nvPr>
            <p:ph idx="10" type="dt"/>
          </p:nvPr>
        </p:nvSpPr>
        <p:spPr>
          <a:xfrm>
            <a:off x="2828948" y="30510487"/>
            <a:ext cx="9258375"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13630385" y="30510487"/>
            <a:ext cx="13887562"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29061010" y="30510487"/>
            <a:ext cx="9258375"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2828948" y="1752607"/>
            <a:ext cx="35490437"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2828948" y="8763000"/>
            <a:ext cx="17488041"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500"/>
              </a:spcBef>
              <a:spcAft>
                <a:spcPts val="0"/>
              </a:spcAft>
              <a:buClr>
                <a:schemeClr val="dk1"/>
              </a:buClr>
              <a:buSzPts val="1800"/>
              <a:buChar char="•"/>
              <a:defRPr/>
            </a:lvl1pPr>
            <a:lvl2pPr indent="-342900" lvl="1" marL="914400" algn="l">
              <a:lnSpc>
                <a:spcPct val="90000"/>
              </a:lnSpc>
              <a:spcBef>
                <a:spcPts val="2250"/>
              </a:spcBef>
              <a:spcAft>
                <a:spcPts val="0"/>
              </a:spcAft>
              <a:buClr>
                <a:schemeClr val="dk1"/>
              </a:buClr>
              <a:buSzPts val="1800"/>
              <a:buChar char="•"/>
              <a:defRPr/>
            </a:lvl2pPr>
            <a:lvl3pPr indent="-342900" lvl="2" marL="1371600" algn="l">
              <a:lnSpc>
                <a:spcPct val="90000"/>
              </a:lnSpc>
              <a:spcBef>
                <a:spcPts val="2250"/>
              </a:spcBef>
              <a:spcAft>
                <a:spcPts val="0"/>
              </a:spcAft>
              <a:buClr>
                <a:schemeClr val="dk1"/>
              </a:buClr>
              <a:buSzPts val="1800"/>
              <a:buChar char="•"/>
              <a:defRPr/>
            </a:lvl3pPr>
            <a:lvl4pPr indent="-342900" lvl="3" marL="1828800" algn="l">
              <a:lnSpc>
                <a:spcPct val="90000"/>
              </a:lnSpc>
              <a:spcBef>
                <a:spcPts val="2250"/>
              </a:spcBef>
              <a:spcAft>
                <a:spcPts val="0"/>
              </a:spcAft>
              <a:buClr>
                <a:schemeClr val="dk1"/>
              </a:buClr>
              <a:buSzPts val="1800"/>
              <a:buChar char="•"/>
              <a:defRPr/>
            </a:lvl4pPr>
            <a:lvl5pPr indent="-342900" lvl="4" marL="2286000" algn="l">
              <a:lnSpc>
                <a:spcPct val="90000"/>
              </a:lnSpc>
              <a:spcBef>
                <a:spcPts val="2250"/>
              </a:spcBef>
              <a:spcAft>
                <a:spcPts val="0"/>
              </a:spcAft>
              <a:buClr>
                <a:schemeClr val="dk1"/>
              </a:buClr>
              <a:buSzPts val="1800"/>
              <a:buChar char="•"/>
              <a:defRPr/>
            </a:lvl5pPr>
            <a:lvl6pPr indent="-342900" lvl="5" marL="2743200" algn="l">
              <a:lnSpc>
                <a:spcPct val="90000"/>
              </a:lnSpc>
              <a:spcBef>
                <a:spcPts val="2250"/>
              </a:spcBef>
              <a:spcAft>
                <a:spcPts val="0"/>
              </a:spcAft>
              <a:buClr>
                <a:schemeClr val="dk1"/>
              </a:buClr>
              <a:buSzPts val="1800"/>
              <a:buChar char="•"/>
              <a:defRPr/>
            </a:lvl6pPr>
            <a:lvl7pPr indent="-342900" lvl="6" marL="3200400" algn="l">
              <a:lnSpc>
                <a:spcPct val="90000"/>
              </a:lnSpc>
              <a:spcBef>
                <a:spcPts val="2250"/>
              </a:spcBef>
              <a:spcAft>
                <a:spcPts val="0"/>
              </a:spcAft>
              <a:buClr>
                <a:schemeClr val="dk1"/>
              </a:buClr>
              <a:buSzPts val="1800"/>
              <a:buChar char="•"/>
              <a:defRPr/>
            </a:lvl7pPr>
            <a:lvl8pPr indent="-342900" lvl="7" marL="3657600" algn="l">
              <a:lnSpc>
                <a:spcPct val="90000"/>
              </a:lnSpc>
              <a:spcBef>
                <a:spcPts val="2250"/>
              </a:spcBef>
              <a:spcAft>
                <a:spcPts val="0"/>
              </a:spcAft>
              <a:buClr>
                <a:schemeClr val="dk1"/>
              </a:buClr>
              <a:buSzPts val="1800"/>
              <a:buChar char="•"/>
              <a:defRPr/>
            </a:lvl8pPr>
            <a:lvl9pPr indent="-342900" lvl="8" marL="4114800" algn="l">
              <a:lnSpc>
                <a:spcPct val="90000"/>
              </a:lnSpc>
              <a:spcBef>
                <a:spcPts val="2250"/>
              </a:spcBef>
              <a:spcAft>
                <a:spcPts val="0"/>
              </a:spcAft>
              <a:buClr>
                <a:schemeClr val="dk1"/>
              </a:buClr>
              <a:buSzPts val="1800"/>
              <a:buChar char="•"/>
              <a:defRPr/>
            </a:lvl9pPr>
          </a:lstStyle>
          <a:p/>
        </p:txBody>
      </p:sp>
      <p:sp>
        <p:nvSpPr>
          <p:cNvPr id="36" name="Google Shape;36;p6"/>
          <p:cNvSpPr txBox="1"/>
          <p:nvPr>
            <p:ph idx="2" type="body"/>
          </p:nvPr>
        </p:nvSpPr>
        <p:spPr>
          <a:xfrm>
            <a:off x="20831343" y="8763000"/>
            <a:ext cx="17488041"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500"/>
              </a:spcBef>
              <a:spcAft>
                <a:spcPts val="0"/>
              </a:spcAft>
              <a:buClr>
                <a:schemeClr val="dk1"/>
              </a:buClr>
              <a:buSzPts val="1800"/>
              <a:buChar char="•"/>
              <a:defRPr/>
            </a:lvl1pPr>
            <a:lvl2pPr indent="-342900" lvl="1" marL="914400" algn="l">
              <a:lnSpc>
                <a:spcPct val="90000"/>
              </a:lnSpc>
              <a:spcBef>
                <a:spcPts val="2250"/>
              </a:spcBef>
              <a:spcAft>
                <a:spcPts val="0"/>
              </a:spcAft>
              <a:buClr>
                <a:schemeClr val="dk1"/>
              </a:buClr>
              <a:buSzPts val="1800"/>
              <a:buChar char="•"/>
              <a:defRPr/>
            </a:lvl2pPr>
            <a:lvl3pPr indent="-342900" lvl="2" marL="1371600" algn="l">
              <a:lnSpc>
                <a:spcPct val="90000"/>
              </a:lnSpc>
              <a:spcBef>
                <a:spcPts val="2250"/>
              </a:spcBef>
              <a:spcAft>
                <a:spcPts val="0"/>
              </a:spcAft>
              <a:buClr>
                <a:schemeClr val="dk1"/>
              </a:buClr>
              <a:buSzPts val="1800"/>
              <a:buChar char="•"/>
              <a:defRPr/>
            </a:lvl3pPr>
            <a:lvl4pPr indent="-342900" lvl="3" marL="1828800" algn="l">
              <a:lnSpc>
                <a:spcPct val="90000"/>
              </a:lnSpc>
              <a:spcBef>
                <a:spcPts val="2250"/>
              </a:spcBef>
              <a:spcAft>
                <a:spcPts val="0"/>
              </a:spcAft>
              <a:buClr>
                <a:schemeClr val="dk1"/>
              </a:buClr>
              <a:buSzPts val="1800"/>
              <a:buChar char="•"/>
              <a:defRPr/>
            </a:lvl4pPr>
            <a:lvl5pPr indent="-342900" lvl="4" marL="2286000" algn="l">
              <a:lnSpc>
                <a:spcPct val="90000"/>
              </a:lnSpc>
              <a:spcBef>
                <a:spcPts val="2250"/>
              </a:spcBef>
              <a:spcAft>
                <a:spcPts val="0"/>
              </a:spcAft>
              <a:buClr>
                <a:schemeClr val="dk1"/>
              </a:buClr>
              <a:buSzPts val="1800"/>
              <a:buChar char="•"/>
              <a:defRPr/>
            </a:lvl5pPr>
            <a:lvl6pPr indent="-342900" lvl="5" marL="2743200" algn="l">
              <a:lnSpc>
                <a:spcPct val="90000"/>
              </a:lnSpc>
              <a:spcBef>
                <a:spcPts val="2250"/>
              </a:spcBef>
              <a:spcAft>
                <a:spcPts val="0"/>
              </a:spcAft>
              <a:buClr>
                <a:schemeClr val="dk1"/>
              </a:buClr>
              <a:buSzPts val="1800"/>
              <a:buChar char="•"/>
              <a:defRPr/>
            </a:lvl6pPr>
            <a:lvl7pPr indent="-342900" lvl="6" marL="3200400" algn="l">
              <a:lnSpc>
                <a:spcPct val="90000"/>
              </a:lnSpc>
              <a:spcBef>
                <a:spcPts val="2250"/>
              </a:spcBef>
              <a:spcAft>
                <a:spcPts val="0"/>
              </a:spcAft>
              <a:buClr>
                <a:schemeClr val="dk1"/>
              </a:buClr>
              <a:buSzPts val="1800"/>
              <a:buChar char="•"/>
              <a:defRPr/>
            </a:lvl7pPr>
            <a:lvl8pPr indent="-342900" lvl="7" marL="3657600" algn="l">
              <a:lnSpc>
                <a:spcPct val="90000"/>
              </a:lnSpc>
              <a:spcBef>
                <a:spcPts val="2250"/>
              </a:spcBef>
              <a:spcAft>
                <a:spcPts val="0"/>
              </a:spcAft>
              <a:buClr>
                <a:schemeClr val="dk1"/>
              </a:buClr>
              <a:buSzPts val="1800"/>
              <a:buChar char="•"/>
              <a:defRPr/>
            </a:lvl8pPr>
            <a:lvl9pPr indent="-342900" lvl="8" marL="4114800" algn="l">
              <a:lnSpc>
                <a:spcPct val="90000"/>
              </a:lnSpc>
              <a:spcBef>
                <a:spcPts val="2250"/>
              </a:spcBef>
              <a:spcAft>
                <a:spcPts val="0"/>
              </a:spcAft>
              <a:buClr>
                <a:schemeClr val="dk1"/>
              </a:buClr>
              <a:buSzPts val="1800"/>
              <a:buChar char="•"/>
              <a:defRPr/>
            </a:lvl9pPr>
          </a:lstStyle>
          <a:p/>
        </p:txBody>
      </p:sp>
      <p:sp>
        <p:nvSpPr>
          <p:cNvPr id="37" name="Google Shape;37;p6"/>
          <p:cNvSpPr txBox="1"/>
          <p:nvPr>
            <p:ph idx="10" type="dt"/>
          </p:nvPr>
        </p:nvSpPr>
        <p:spPr>
          <a:xfrm>
            <a:off x="2828948" y="30510487"/>
            <a:ext cx="9258375"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13630385" y="30510487"/>
            <a:ext cx="13887562"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29061010" y="30510487"/>
            <a:ext cx="9258375"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2834308" y="1752607"/>
            <a:ext cx="35490437"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2834312" y="8069582"/>
            <a:ext cx="17407671"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500"/>
              </a:spcBef>
              <a:spcAft>
                <a:spcPts val="0"/>
              </a:spcAft>
              <a:buClr>
                <a:schemeClr val="dk1"/>
              </a:buClr>
              <a:buSzPts val="10800"/>
              <a:buNone/>
              <a:defRPr b="1" sz="10800"/>
            </a:lvl1pPr>
            <a:lvl2pPr indent="-228600" lvl="1" marL="914400" algn="l">
              <a:lnSpc>
                <a:spcPct val="90000"/>
              </a:lnSpc>
              <a:spcBef>
                <a:spcPts val="2250"/>
              </a:spcBef>
              <a:spcAft>
                <a:spcPts val="0"/>
              </a:spcAft>
              <a:buClr>
                <a:schemeClr val="dk1"/>
              </a:buClr>
              <a:buSzPts val="9000"/>
              <a:buNone/>
              <a:defRPr b="1" sz="9000"/>
            </a:lvl2pPr>
            <a:lvl3pPr indent="-228600" lvl="2" marL="1371600" algn="l">
              <a:lnSpc>
                <a:spcPct val="90000"/>
              </a:lnSpc>
              <a:spcBef>
                <a:spcPts val="2250"/>
              </a:spcBef>
              <a:spcAft>
                <a:spcPts val="0"/>
              </a:spcAft>
              <a:buClr>
                <a:schemeClr val="dk1"/>
              </a:buClr>
              <a:buSzPts val="8100"/>
              <a:buNone/>
              <a:defRPr b="1" sz="8100"/>
            </a:lvl3pPr>
            <a:lvl4pPr indent="-228600" lvl="3" marL="1828800" algn="l">
              <a:lnSpc>
                <a:spcPct val="90000"/>
              </a:lnSpc>
              <a:spcBef>
                <a:spcPts val="2250"/>
              </a:spcBef>
              <a:spcAft>
                <a:spcPts val="0"/>
              </a:spcAft>
              <a:buClr>
                <a:schemeClr val="dk1"/>
              </a:buClr>
              <a:buSzPts val="7200"/>
              <a:buNone/>
              <a:defRPr b="1" sz="7200"/>
            </a:lvl4pPr>
            <a:lvl5pPr indent="-228600" lvl="4" marL="2286000" algn="l">
              <a:lnSpc>
                <a:spcPct val="90000"/>
              </a:lnSpc>
              <a:spcBef>
                <a:spcPts val="2250"/>
              </a:spcBef>
              <a:spcAft>
                <a:spcPts val="0"/>
              </a:spcAft>
              <a:buClr>
                <a:schemeClr val="dk1"/>
              </a:buClr>
              <a:buSzPts val="7200"/>
              <a:buNone/>
              <a:defRPr b="1" sz="7200"/>
            </a:lvl5pPr>
            <a:lvl6pPr indent="-228600" lvl="5" marL="2743200" algn="l">
              <a:lnSpc>
                <a:spcPct val="90000"/>
              </a:lnSpc>
              <a:spcBef>
                <a:spcPts val="2250"/>
              </a:spcBef>
              <a:spcAft>
                <a:spcPts val="0"/>
              </a:spcAft>
              <a:buClr>
                <a:schemeClr val="dk1"/>
              </a:buClr>
              <a:buSzPts val="7200"/>
              <a:buNone/>
              <a:defRPr b="1" sz="7200"/>
            </a:lvl6pPr>
            <a:lvl7pPr indent="-228600" lvl="6" marL="3200400" algn="l">
              <a:lnSpc>
                <a:spcPct val="90000"/>
              </a:lnSpc>
              <a:spcBef>
                <a:spcPts val="2250"/>
              </a:spcBef>
              <a:spcAft>
                <a:spcPts val="0"/>
              </a:spcAft>
              <a:buClr>
                <a:schemeClr val="dk1"/>
              </a:buClr>
              <a:buSzPts val="7200"/>
              <a:buNone/>
              <a:defRPr b="1" sz="7200"/>
            </a:lvl7pPr>
            <a:lvl8pPr indent="-228600" lvl="7" marL="3657600" algn="l">
              <a:lnSpc>
                <a:spcPct val="90000"/>
              </a:lnSpc>
              <a:spcBef>
                <a:spcPts val="2250"/>
              </a:spcBef>
              <a:spcAft>
                <a:spcPts val="0"/>
              </a:spcAft>
              <a:buClr>
                <a:schemeClr val="dk1"/>
              </a:buClr>
              <a:buSzPts val="7200"/>
              <a:buNone/>
              <a:defRPr b="1" sz="7200"/>
            </a:lvl8pPr>
            <a:lvl9pPr indent="-228600" lvl="8" marL="4114800" algn="l">
              <a:lnSpc>
                <a:spcPct val="90000"/>
              </a:lnSpc>
              <a:spcBef>
                <a:spcPts val="2250"/>
              </a:spcBef>
              <a:spcAft>
                <a:spcPts val="0"/>
              </a:spcAft>
              <a:buClr>
                <a:schemeClr val="dk1"/>
              </a:buClr>
              <a:buSzPts val="7200"/>
              <a:buNone/>
              <a:defRPr b="1" sz="7200"/>
            </a:lvl9pPr>
          </a:lstStyle>
          <a:p/>
        </p:txBody>
      </p:sp>
      <p:sp>
        <p:nvSpPr>
          <p:cNvPr id="43" name="Google Shape;43;p7"/>
          <p:cNvSpPr txBox="1"/>
          <p:nvPr>
            <p:ph idx="2" type="body"/>
          </p:nvPr>
        </p:nvSpPr>
        <p:spPr>
          <a:xfrm>
            <a:off x="2834312" y="12024360"/>
            <a:ext cx="17407671"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500"/>
              </a:spcBef>
              <a:spcAft>
                <a:spcPts val="0"/>
              </a:spcAft>
              <a:buClr>
                <a:schemeClr val="dk1"/>
              </a:buClr>
              <a:buSzPts val="1800"/>
              <a:buChar char="•"/>
              <a:defRPr/>
            </a:lvl1pPr>
            <a:lvl2pPr indent="-342900" lvl="1" marL="914400" algn="l">
              <a:lnSpc>
                <a:spcPct val="90000"/>
              </a:lnSpc>
              <a:spcBef>
                <a:spcPts val="2250"/>
              </a:spcBef>
              <a:spcAft>
                <a:spcPts val="0"/>
              </a:spcAft>
              <a:buClr>
                <a:schemeClr val="dk1"/>
              </a:buClr>
              <a:buSzPts val="1800"/>
              <a:buChar char="•"/>
              <a:defRPr/>
            </a:lvl2pPr>
            <a:lvl3pPr indent="-342900" lvl="2" marL="1371600" algn="l">
              <a:lnSpc>
                <a:spcPct val="90000"/>
              </a:lnSpc>
              <a:spcBef>
                <a:spcPts val="2250"/>
              </a:spcBef>
              <a:spcAft>
                <a:spcPts val="0"/>
              </a:spcAft>
              <a:buClr>
                <a:schemeClr val="dk1"/>
              </a:buClr>
              <a:buSzPts val="1800"/>
              <a:buChar char="•"/>
              <a:defRPr/>
            </a:lvl3pPr>
            <a:lvl4pPr indent="-342900" lvl="3" marL="1828800" algn="l">
              <a:lnSpc>
                <a:spcPct val="90000"/>
              </a:lnSpc>
              <a:spcBef>
                <a:spcPts val="2250"/>
              </a:spcBef>
              <a:spcAft>
                <a:spcPts val="0"/>
              </a:spcAft>
              <a:buClr>
                <a:schemeClr val="dk1"/>
              </a:buClr>
              <a:buSzPts val="1800"/>
              <a:buChar char="•"/>
              <a:defRPr/>
            </a:lvl4pPr>
            <a:lvl5pPr indent="-342900" lvl="4" marL="2286000" algn="l">
              <a:lnSpc>
                <a:spcPct val="90000"/>
              </a:lnSpc>
              <a:spcBef>
                <a:spcPts val="2250"/>
              </a:spcBef>
              <a:spcAft>
                <a:spcPts val="0"/>
              </a:spcAft>
              <a:buClr>
                <a:schemeClr val="dk1"/>
              </a:buClr>
              <a:buSzPts val="1800"/>
              <a:buChar char="•"/>
              <a:defRPr/>
            </a:lvl5pPr>
            <a:lvl6pPr indent="-342900" lvl="5" marL="2743200" algn="l">
              <a:lnSpc>
                <a:spcPct val="90000"/>
              </a:lnSpc>
              <a:spcBef>
                <a:spcPts val="2250"/>
              </a:spcBef>
              <a:spcAft>
                <a:spcPts val="0"/>
              </a:spcAft>
              <a:buClr>
                <a:schemeClr val="dk1"/>
              </a:buClr>
              <a:buSzPts val="1800"/>
              <a:buChar char="•"/>
              <a:defRPr/>
            </a:lvl6pPr>
            <a:lvl7pPr indent="-342900" lvl="6" marL="3200400" algn="l">
              <a:lnSpc>
                <a:spcPct val="90000"/>
              </a:lnSpc>
              <a:spcBef>
                <a:spcPts val="2250"/>
              </a:spcBef>
              <a:spcAft>
                <a:spcPts val="0"/>
              </a:spcAft>
              <a:buClr>
                <a:schemeClr val="dk1"/>
              </a:buClr>
              <a:buSzPts val="1800"/>
              <a:buChar char="•"/>
              <a:defRPr/>
            </a:lvl7pPr>
            <a:lvl8pPr indent="-342900" lvl="7" marL="3657600" algn="l">
              <a:lnSpc>
                <a:spcPct val="90000"/>
              </a:lnSpc>
              <a:spcBef>
                <a:spcPts val="2250"/>
              </a:spcBef>
              <a:spcAft>
                <a:spcPts val="0"/>
              </a:spcAft>
              <a:buClr>
                <a:schemeClr val="dk1"/>
              </a:buClr>
              <a:buSzPts val="1800"/>
              <a:buChar char="•"/>
              <a:defRPr/>
            </a:lvl8pPr>
            <a:lvl9pPr indent="-342900" lvl="8" marL="4114800" algn="l">
              <a:lnSpc>
                <a:spcPct val="90000"/>
              </a:lnSpc>
              <a:spcBef>
                <a:spcPts val="2250"/>
              </a:spcBef>
              <a:spcAft>
                <a:spcPts val="0"/>
              </a:spcAft>
              <a:buClr>
                <a:schemeClr val="dk1"/>
              </a:buClr>
              <a:buSzPts val="1800"/>
              <a:buChar char="•"/>
              <a:defRPr/>
            </a:lvl9pPr>
          </a:lstStyle>
          <a:p/>
        </p:txBody>
      </p:sp>
      <p:sp>
        <p:nvSpPr>
          <p:cNvPr id="44" name="Google Shape;44;p7"/>
          <p:cNvSpPr txBox="1"/>
          <p:nvPr>
            <p:ph idx="3" type="body"/>
          </p:nvPr>
        </p:nvSpPr>
        <p:spPr>
          <a:xfrm>
            <a:off x="20831345" y="8069582"/>
            <a:ext cx="17493401"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500"/>
              </a:spcBef>
              <a:spcAft>
                <a:spcPts val="0"/>
              </a:spcAft>
              <a:buClr>
                <a:schemeClr val="dk1"/>
              </a:buClr>
              <a:buSzPts val="10800"/>
              <a:buNone/>
              <a:defRPr b="1" sz="10800"/>
            </a:lvl1pPr>
            <a:lvl2pPr indent="-228600" lvl="1" marL="914400" algn="l">
              <a:lnSpc>
                <a:spcPct val="90000"/>
              </a:lnSpc>
              <a:spcBef>
                <a:spcPts val="2250"/>
              </a:spcBef>
              <a:spcAft>
                <a:spcPts val="0"/>
              </a:spcAft>
              <a:buClr>
                <a:schemeClr val="dk1"/>
              </a:buClr>
              <a:buSzPts val="9000"/>
              <a:buNone/>
              <a:defRPr b="1" sz="9000"/>
            </a:lvl2pPr>
            <a:lvl3pPr indent="-228600" lvl="2" marL="1371600" algn="l">
              <a:lnSpc>
                <a:spcPct val="90000"/>
              </a:lnSpc>
              <a:spcBef>
                <a:spcPts val="2250"/>
              </a:spcBef>
              <a:spcAft>
                <a:spcPts val="0"/>
              </a:spcAft>
              <a:buClr>
                <a:schemeClr val="dk1"/>
              </a:buClr>
              <a:buSzPts val="8100"/>
              <a:buNone/>
              <a:defRPr b="1" sz="8100"/>
            </a:lvl3pPr>
            <a:lvl4pPr indent="-228600" lvl="3" marL="1828800" algn="l">
              <a:lnSpc>
                <a:spcPct val="90000"/>
              </a:lnSpc>
              <a:spcBef>
                <a:spcPts val="2250"/>
              </a:spcBef>
              <a:spcAft>
                <a:spcPts val="0"/>
              </a:spcAft>
              <a:buClr>
                <a:schemeClr val="dk1"/>
              </a:buClr>
              <a:buSzPts val="7200"/>
              <a:buNone/>
              <a:defRPr b="1" sz="7200"/>
            </a:lvl4pPr>
            <a:lvl5pPr indent="-228600" lvl="4" marL="2286000" algn="l">
              <a:lnSpc>
                <a:spcPct val="90000"/>
              </a:lnSpc>
              <a:spcBef>
                <a:spcPts val="2250"/>
              </a:spcBef>
              <a:spcAft>
                <a:spcPts val="0"/>
              </a:spcAft>
              <a:buClr>
                <a:schemeClr val="dk1"/>
              </a:buClr>
              <a:buSzPts val="7200"/>
              <a:buNone/>
              <a:defRPr b="1" sz="7200"/>
            </a:lvl5pPr>
            <a:lvl6pPr indent="-228600" lvl="5" marL="2743200" algn="l">
              <a:lnSpc>
                <a:spcPct val="90000"/>
              </a:lnSpc>
              <a:spcBef>
                <a:spcPts val="2250"/>
              </a:spcBef>
              <a:spcAft>
                <a:spcPts val="0"/>
              </a:spcAft>
              <a:buClr>
                <a:schemeClr val="dk1"/>
              </a:buClr>
              <a:buSzPts val="7200"/>
              <a:buNone/>
              <a:defRPr b="1" sz="7200"/>
            </a:lvl6pPr>
            <a:lvl7pPr indent="-228600" lvl="6" marL="3200400" algn="l">
              <a:lnSpc>
                <a:spcPct val="90000"/>
              </a:lnSpc>
              <a:spcBef>
                <a:spcPts val="2250"/>
              </a:spcBef>
              <a:spcAft>
                <a:spcPts val="0"/>
              </a:spcAft>
              <a:buClr>
                <a:schemeClr val="dk1"/>
              </a:buClr>
              <a:buSzPts val="7200"/>
              <a:buNone/>
              <a:defRPr b="1" sz="7200"/>
            </a:lvl7pPr>
            <a:lvl8pPr indent="-228600" lvl="7" marL="3657600" algn="l">
              <a:lnSpc>
                <a:spcPct val="90000"/>
              </a:lnSpc>
              <a:spcBef>
                <a:spcPts val="2250"/>
              </a:spcBef>
              <a:spcAft>
                <a:spcPts val="0"/>
              </a:spcAft>
              <a:buClr>
                <a:schemeClr val="dk1"/>
              </a:buClr>
              <a:buSzPts val="7200"/>
              <a:buNone/>
              <a:defRPr b="1" sz="7200"/>
            </a:lvl8pPr>
            <a:lvl9pPr indent="-228600" lvl="8" marL="4114800" algn="l">
              <a:lnSpc>
                <a:spcPct val="90000"/>
              </a:lnSpc>
              <a:spcBef>
                <a:spcPts val="2250"/>
              </a:spcBef>
              <a:spcAft>
                <a:spcPts val="0"/>
              </a:spcAft>
              <a:buClr>
                <a:schemeClr val="dk1"/>
              </a:buClr>
              <a:buSzPts val="7200"/>
              <a:buNone/>
              <a:defRPr b="1" sz="7200"/>
            </a:lvl9pPr>
          </a:lstStyle>
          <a:p/>
        </p:txBody>
      </p:sp>
      <p:sp>
        <p:nvSpPr>
          <p:cNvPr id="45" name="Google Shape;45;p7"/>
          <p:cNvSpPr txBox="1"/>
          <p:nvPr>
            <p:ph idx="4" type="body"/>
          </p:nvPr>
        </p:nvSpPr>
        <p:spPr>
          <a:xfrm>
            <a:off x="20831345" y="12024360"/>
            <a:ext cx="17493401"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500"/>
              </a:spcBef>
              <a:spcAft>
                <a:spcPts val="0"/>
              </a:spcAft>
              <a:buClr>
                <a:schemeClr val="dk1"/>
              </a:buClr>
              <a:buSzPts val="1800"/>
              <a:buChar char="•"/>
              <a:defRPr/>
            </a:lvl1pPr>
            <a:lvl2pPr indent="-342900" lvl="1" marL="914400" algn="l">
              <a:lnSpc>
                <a:spcPct val="90000"/>
              </a:lnSpc>
              <a:spcBef>
                <a:spcPts val="2250"/>
              </a:spcBef>
              <a:spcAft>
                <a:spcPts val="0"/>
              </a:spcAft>
              <a:buClr>
                <a:schemeClr val="dk1"/>
              </a:buClr>
              <a:buSzPts val="1800"/>
              <a:buChar char="•"/>
              <a:defRPr/>
            </a:lvl2pPr>
            <a:lvl3pPr indent="-342900" lvl="2" marL="1371600" algn="l">
              <a:lnSpc>
                <a:spcPct val="90000"/>
              </a:lnSpc>
              <a:spcBef>
                <a:spcPts val="2250"/>
              </a:spcBef>
              <a:spcAft>
                <a:spcPts val="0"/>
              </a:spcAft>
              <a:buClr>
                <a:schemeClr val="dk1"/>
              </a:buClr>
              <a:buSzPts val="1800"/>
              <a:buChar char="•"/>
              <a:defRPr/>
            </a:lvl3pPr>
            <a:lvl4pPr indent="-342900" lvl="3" marL="1828800" algn="l">
              <a:lnSpc>
                <a:spcPct val="90000"/>
              </a:lnSpc>
              <a:spcBef>
                <a:spcPts val="2250"/>
              </a:spcBef>
              <a:spcAft>
                <a:spcPts val="0"/>
              </a:spcAft>
              <a:buClr>
                <a:schemeClr val="dk1"/>
              </a:buClr>
              <a:buSzPts val="1800"/>
              <a:buChar char="•"/>
              <a:defRPr/>
            </a:lvl4pPr>
            <a:lvl5pPr indent="-342900" lvl="4" marL="2286000" algn="l">
              <a:lnSpc>
                <a:spcPct val="90000"/>
              </a:lnSpc>
              <a:spcBef>
                <a:spcPts val="2250"/>
              </a:spcBef>
              <a:spcAft>
                <a:spcPts val="0"/>
              </a:spcAft>
              <a:buClr>
                <a:schemeClr val="dk1"/>
              </a:buClr>
              <a:buSzPts val="1800"/>
              <a:buChar char="•"/>
              <a:defRPr/>
            </a:lvl5pPr>
            <a:lvl6pPr indent="-342900" lvl="5" marL="2743200" algn="l">
              <a:lnSpc>
                <a:spcPct val="90000"/>
              </a:lnSpc>
              <a:spcBef>
                <a:spcPts val="2250"/>
              </a:spcBef>
              <a:spcAft>
                <a:spcPts val="0"/>
              </a:spcAft>
              <a:buClr>
                <a:schemeClr val="dk1"/>
              </a:buClr>
              <a:buSzPts val="1800"/>
              <a:buChar char="•"/>
              <a:defRPr/>
            </a:lvl6pPr>
            <a:lvl7pPr indent="-342900" lvl="6" marL="3200400" algn="l">
              <a:lnSpc>
                <a:spcPct val="90000"/>
              </a:lnSpc>
              <a:spcBef>
                <a:spcPts val="2250"/>
              </a:spcBef>
              <a:spcAft>
                <a:spcPts val="0"/>
              </a:spcAft>
              <a:buClr>
                <a:schemeClr val="dk1"/>
              </a:buClr>
              <a:buSzPts val="1800"/>
              <a:buChar char="•"/>
              <a:defRPr/>
            </a:lvl7pPr>
            <a:lvl8pPr indent="-342900" lvl="7" marL="3657600" algn="l">
              <a:lnSpc>
                <a:spcPct val="90000"/>
              </a:lnSpc>
              <a:spcBef>
                <a:spcPts val="2250"/>
              </a:spcBef>
              <a:spcAft>
                <a:spcPts val="0"/>
              </a:spcAft>
              <a:buClr>
                <a:schemeClr val="dk1"/>
              </a:buClr>
              <a:buSzPts val="1800"/>
              <a:buChar char="•"/>
              <a:defRPr/>
            </a:lvl8pPr>
            <a:lvl9pPr indent="-342900" lvl="8" marL="4114800" algn="l">
              <a:lnSpc>
                <a:spcPct val="90000"/>
              </a:lnSpc>
              <a:spcBef>
                <a:spcPts val="2250"/>
              </a:spcBef>
              <a:spcAft>
                <a:spcPts val="0"/>
              </a:spcAft>
              <a:buClr>
                <a:schemeClr val="dk1"/>
              </a:buClr>
              <a:buSzPts val="1800"/>
              <a:buChar char="•"/>
              <a:defRPr/>
            </a:lvl9pPr>
          </a:lstStyle>
          <a:p/>
        </p:txBody>
      </p:sp>
      <p:sp>
        <p:nvSpPr>
          <p:cNvPr id="46" name="Google Shape;46;p7"/>
          <p:cNvSpPr txBox="1"/>
          <p:nvPr>
            <p:ph idx="10" type="dt"/>
          </p:nvPr>
        </p:nvSpPr>
        <p:spPr>
          <a:xfrm>
            <a:off x="2828948" y="30510487"/>
            <a:ext cx="9258375"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13630385" y="30510487"/>
            <a:ext cx="13887562"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29061010" y="30510487"/>
            <a:ext cx="9258375"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2828948" y="1752607"/>
            <a:ext cx="35490437"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2828948" y="30510487"/>
            <a:ext cx="9258375"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3630385" y="30510487"/>
            <a:ext cx="13887562"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29061010" y="30510487"/>
            <a:ext cx="9258375"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2828948" y="30510487"/>
            <a:ext cx="9258375"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3630385" y="30510487"/>
            <a:ext cx="13887562"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29061010" y="30510487"/>
            <a:ext cx="9258375"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834308" y="2194560"/>
            <a:ext cx="13271408"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400"/>
              <a:buFont typeface="Calibri"/>
              <a:buNone/>
              <a:defRPr sz="1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7493401" y="4739647"/>
            <a:ext cx="20831343" cy="23393400"/>
          </a:xfrm>
          <a:prstGeom prst="rect">
            <a:avLst/>
          </a:prstGeom>
          <a:noFill/>
          <a:ln>
            <a:noFill/>
          </a:ln>
        </p:spPr>
        <p:txBody>
          <a:bodyPr anchorCtr="0" anchor="t" bIns="45700" lIns="91425" spcFirstLastPara="1" rIns="91425" wrap="square" tIns="45700">
            <a:normAutofit/>
          </a:bodyPr>
          <a:lstStyle>
            <a:lvl1pPr indent="-1143000" lvl="0" marL="457200" algn="l">
              <a:lnSpc>
                <a:spcPct val="90000"/>
              </a:lnSpc>
              <a:spcBef>
                <a:spcPts val="4500"/>
              </a:spcBef>
              <a:spcAft>
                <a:spcPts val="0"/>
              </a:spcAft>
              <a:buClr>
                <a:schemeClr val="dk1"/>
              </a:buClr>
              <a:buSzPts val="14400"/>
              <a:buChar char="•"/>
              <a:defRPr sz="14400"/>
            </a:lvl1pPr>
            <a:lvl2pPr indent="-1028700" lvl="1" marL="914400" algn="l">
              <a:lnSpc>
                <a:spcPct val="90000"/>
              </a:lnSpc>
              <a:spcBef>
                <a:spcPts val="2250"/>
              </a:spcBef>
              <a:spcAft>
                <a:spcPts val="0"/>
              </a:spcAft>
              <a:buClr>
                <a:schemeClr val="dk1"/>
              </a:buClr>
              <a:buSzPts val="12600"/>
              <a:buChar char="•"/>
              <a:defRPr sz="12600"/>
            </a:lvl2pPr>
            <a:lvl3pPr indent="-914400" lvl="2" marL="1371600" algn="l">
              <a:lnSpc>
                <a:spcPct val="90000"/>
              </a:lnSpc>
              <a:spcBef>
                <a:spcPts val="2250"/>
              </a:spcBef>
              <a:spcAft>
                <a:spcPts val="0"/>
              </a:spcAft>
              <a:buClr>
                <a:schemeClr val="dk1"/>
              </a:buClr>
              <a:buSzPts val="10800"/>
              <a:buChar char="•"/>
              <a:defRPr sz="10800"/>
            </a:lvl3pPr>
            <a:lvl4pPr indent="-800100" lvl="3" marL="1828800" algn="l">
              <a:lnSpc>
                <a:spcPct val="90000"/>
              </a:lnSpc>
              <a:spcBef>
                <a:spcPts val="2250"/>
              </a:spcBef>
              <a:spcAft>
                <a:spcPts val="0"/>
              </a:spcAft>
              <a:buClr>
                <a:schemeClr val="dk1"/>
              </a:buClr>
              <a:buSzPts val="9000"/>
              <a:buChar char="•"/>
              <a:defRPr sz="9000"/>
            </a:lvl4pPr>
            <a:lvl5pPr indent="-800100" lvl="4" marL="2286000" algn="l">
              <a:lnSpc>
                <a:spcPct val="90000"/>
              </a:lnSpc>
              <a:spcBef>
                <a:spcPts val="2250"/>
              </a:spcBef>
              <a:spcAft>
                <a:spcPts val="0"/>
              </a:spcAft>
              <a:buClr>
                <a:schemeClr val="dk1"/>
              </a:buClr>
              <a:buSzPts val="9000"/>
              <a:buChar char="•"/>
              <a:defRPr sz="9000"/>
            </a:lvl5pPr>
            <a:lvl6pPr indent="-800100" lvl="5" marL="2743200" algn="l">
              <a:lnSpc>
                <a:spcPct val="90000"/>
              </a:lnSpc>
              <a:spcBef>
                <a:spcPts val="2250"/>
              </a:spcBef>
              <a:spcAft>
                <a:spcPts val="0"/>
              </a:spcAft>
              <a:buClr>
                <a:schemeClr val="dk1"/>
              </a:buClr>
              <a:buSzPts val="9000"/>
              <a:buChar char="•"/>
              <a:defRPr sz="9000"/>
            </a:lvl6pPr>
            <a:lvl7pPr indent="-800100" lvl="6" marL="3200400" algn="l">
              <a:lnSpc>
                <a:spcPct val="90000"/>
              </a:lnSpc>
              <a:spcBef>
                <a:spcPts val="2250"/>
              </a:spcBef>
              <a:spcAft>
                <a:spcPts val="0"/>
              </a:spcAft>
              <a:buClr>
                <a:schemeClr val="dk1"/>
              </a:buClr>
              <a:buSzPts val="9000"/>
              <a:buChar char="•"/>
              <a:defRPr sz="9000"/>
            </a:lvl7pPr>
            <a:lvl8pPr indent="-800100" lvl="7" marL="3657600" algn="l">
              <a:lnSpc>
                <a:spcPct val="90000"/>
              </a:lnSpc>
              <a:spcBef>
                <a:spcPts val="2250"/>
              </a:spcBef>
              <a:spcAft>
                <a:spcPts val="0"/>
              </a:spcAft>
              <a:buClr>
                <a:schemeClr val="dk1"/>
              </a:buClr>
              <a:buSzPts val="9000"/>
              <a:buChar char="•"/>
              <a:defRPr sz="9000"/>
            </a:lvl8pPr>
            <a:lvl9pPr indent="-800100" lvl="8" marL="4114800" algn="l">
              <a:lnSpc>
                <a:spcPct val="90000"/>
              </a:lnSpc>
              <a:spcBef>
                <a:spcPts val="2250"/>
              </a:spcBef>
              <a:spcAft>
                <a:spcPts val="0"/>
              </a:spcAft>
              <a:buClr>
                <a:schemeClr val="dk1"/>
              </a:buClr>
              <a:buSzPts val="9000"/>
              <a:buChar char="•"/>
              <a:defRPr sz="9000"/>
            </a:lvl9pPr>
          </a:lstStyle>
          <a:p/>
        </p:txBody>
      </p:sp>
      <p:sp>
        <p:nvSpPr>
          <p:cNvPr id="61" name="Google Shape;61;p10"/>
          <p:cNvSpPr txBox="1"/>
          <p:nvPr>
            <p:ph idx="2" type="body"/>
          </p:nvPr>
        </p:nvSpPr>
        <p:spPr>
          <a:xfrm>
            <a:off x="2834308" y="9875520"/>
            <a:ext cx="13271408"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500"/>
              </a:spcBef>
              <a:spcAft>
                <a:spcPts val="0"/>
              </a:spcAft>
              <a:buClr>
                <a:schemeClr val="dk1"/>
              </a:buClr>
              <a:buSzPts val="7200"/>
              <a:buNone/>
              <a:defRPr sz="7200"/>
            </a:lvl1pPr>
            <a:lvl2pPr indent="-228600" lvl="1" marL="914400" algn="l">
              <a:lnSpc>
                <a:spcPct val="90000"/>
              </a:lnSpc>
              <a:spcBef>
                <a:spcPts val="2250"/>
              </a:spcBef>
              <a:spcAft>
                <a:spcPts val="0"/>
              </a:spcAft>
              <a:buClr>
                <a:schemeClr val="dk1"/>
              </a:buClr>
              <a:buSzPts val="6300"/>
              <a:buNone/>
              <a:defRPr sz="6300"/>
            </a:lvl2pPr>
            <a:lvl3pPr indent="-228600" lvl="2" marL="1371600" algn="l">
              <a:lnSpc>
                <a:spcPct val="90000"/>
              </a:lnSpc>
              <a:spcBef>
                <a:spcPts val="2250"/>
              </a:spcBef>
              <a:spcAft>
                <a:spcPts val="0"/>
              </a:spcAft>
              <a:buClr>
                <a:schemeClr val="dk1"/>
              </a:buClr>
              <a:buSzPts val="5400"/>
              <a:buNone/>
              <a:defRPr sz="5400"/>
            </a:lvl3pPr>
            <a:lvl4pPr indent="-228600" lvl="3" marL="1828800" algn="l">
              <a:lnSpc>
                <a:spcPct val="90000"/>
              </a:lnSpc>
              <a:spcBef>
                <a:spcPts val="2250"/>
              </a:spcBef>
              <a:spcAft>
                <a:spcPts val="0"/>
              </a:spcAft>
              <a:buClr>
                <a:schemeClr val="dk1"/>
              </a:buClr>
              <a:buSzPts val="4500"/>
              <a:buNone/>
              <a:defRPr sz="4500"/>
            </a:lvl4pPr>
            <a:lvl5pPr indent="-228600" lvl="4" marL="2286000" algn="l">
              <a:lnSpc>
                <a:spcPct val="90000"/>
              </a:lnSpc>
              <a:spcBef>
                <a:spcPts val="2250"/>
              </a:spcBef>
              <a:spcAft>
                <a:spcPts val="0"/>
              </a:spcAft>
              <a:buClr>
                <a:schemeClr val="dk1"/>
              </a:buClr>
              <a:buSzPts val="4500"/>
              <a:buNone/>
              <a:defRPr sz="4500"/>
            </a:lvl5pPr>
            <a:lvl6pPr indent="-228600" lvl="5" marL="2743200" algn="l">
              <a:lnSpc>
                <a:spcPct val="90000"/>
              </a:lnSpc>
              <a:spcBef>
                <a:spcPts val="2250"/>
              </a:spcBef>
              <a:spcAft>
                <a:spcPts val="0"/>
              </a:spcAft>
              <a:buClr>
                <a:schemeClr val="dk1"/>
              </a:buClr>
              <a:buSzPts val="4500"/>
              <a:buNone/>
              <a:defRPr sz="4500"/>
            </a:lvl6pPr>
            <a:lvl7pPr indent="-228600" lvl="6" marL="3200400" algn="l">
              <a:lnSpc>
                <a:spcPct val="90000"/>
              </a:lnSpc>
              <a:spcBef>
                <a:spcPts val="2250"/>
              </a:spcBef>
              <a:spcAft>
                <a:spcPts val="0"/>
              </a:spcAft>
              <a:buClr>
                <a:schemeClr val="dk1"/>
              </a:buClr>
              <a:buSzPts val="4500"/>
              <a:buNone/>
              <a:defRPr sz="4500"/>
            </a:lvl7pPr>
            <a:lvl8pPr indent="-228600" lvl="7" marL="3657600" algn="l">
              <a:lnSpc>
                <a:spcPct val="90000"/>
              </a:lnSpc>
              <a:spcBef>
                <a:spcPts val="2250"/>
              </a:spcBef>
              <a:spcAft>
                <a:spcPts val="0"/>
              </a:spcAft>
              <a:buClr>
                <a:schemeClr val="dk1"/>
              </a:buClr>
              <a:buSzPts val="4500"/>
              <a:buNone/>
              <a:defRPr sz="4500"/>
            </a:lvl8pPr>
            <a:lvl9pPr indent="-228600" lvl="8" marL="4114800" algn="l">
              <a:lnSpc>
                <a:spcPct val="90000"/>
              </a:lnSpc>
              <a:spcBef>
                <a:spcPts val="2250"/>
              </a:spcBef>
              <a:spcAft>
                <a:spcPts val="0"/>
              </a:spcAft>
              <a:buClr>
                <a:schemeClr val="dk1"/>
              </a:buClr>
              <a:buSzPts val="4500"/>
              <a:buNone/>
              <a:defRPr sz="4500"/>
            </a:lvl9pPr>
          </a:lstStyle>
          <a:p/>
        </p:txBody>
      </p:sp>
      <p:sp>
        <p:nvSpPr>
          <p:cNvPr id="62" name="Google Shape;62;p10"/>
          <p:cNvSpPr txBox="1"/>
          <p:nvPr>
            <p:ph idx="10" type="dt"/>
          </p:nvPr>
        </p:nvSpPr>
        <p:spPr>
          <a:xfrm>
            <a:off x="2828948" y="30510487"/>
            <a:ext cx="9258375"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3630385" y="30510487"/>
            <a:ext cx="13887562"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29061010" y="30510487"/>
            <a:ext cx="9258375"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834308" y="2194560"/>
            <a:ext cx="13271408"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400"/>
              <a:buFont typeface="Calibri"/>
              <a:buNone/>
              <a:defRPr sz="1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7493401" y="4739647"/>
            <a:ext cx="20831343" cy="23393400"/>
          </a:xfrm>
          <a:prstGeom prst="rect">
            <a:avLst/>
          </a:prstGeom>
          <a:noFill/>
          <a:ln>
            <a:noFill/>
          </a:ln>
        </p:spPr>
      </p:sp>
      <p:sp>
        <p:nvSpPr>
          <p:cNvPr id="68" name="Google Shape;68;p11"/>
          <p:cNvSpPr txBox="1"/>
          <p:nvPr>
            <p:ph idx="1" type="body"/>
          </p:nvPr>
        </p:nvSpPr>
        <p:spPr>
          <a:xfrm>
            <a:off x="2834308" y="9875520"/>
            <a:ext cx="13271408"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500"/>
              </a:spcBef>
              <a:spcAft>
                <a:spcPts val="0"/>
              </a:spcAft>
              <a:buClr>
                <a:schemeClr val="dk1"/>
              </a:buClr>
              <a:buSzPts val="7200"/>
              <a:buNone/>
              <a:defRPr sz="7200"/>
            </a:lvl1pPr>
            <a:lvl2pPr indent="-228600" lvl="1" marL="914400" algn="l">
              <a:lnSpc>
                <a:spcPct val="90000"/>
              </a:lnSpc>
              <a:spcBef>
                <a:spcPts val="2250"/>
              </a:spcBef>
              <a:spcAft>
                <a:spcPts val="0"/>
              </a:spcAft>
              <a:buClr>
                <a:schemeClr val="dk1"/>
              </a:buClr>
              <a:buSzPts val="6300"/>
              <a:buNone/>
              <a:defRPr sz="6300"/>
            </a:lvl2pPr>
            <a:lvl3pPr indent="-228600" lvl="2" marL="1371600" algn="l">
              <a:lnSpc>
                <a:spcPct val="90000"/>
              </a:lnSpc>
              <a:spcBef>
                <a:spcPts val="2250"/>
              </a:spcBef>
              <a:spcAft>
                <a:spcPts val="0"/>
              </a:spcAft>
              <a:buClr>
                <a:schemeClr val="dk1"/>
              </a:buClr>
              <a:buSzPts val="5400"/>
              <a:buNone/>
              <a:defRPr sz="5400"/>
            </a:lvl3pPr>
            <a:lvl4pPr indent="-228600" lvl="3" marL="1828800" algn="l">
              <a:lnSpc>
                <a:spcPct val="90000"/>
              </a:lnSpc>
              <a:spcBef>
                <a:spcPts val="2250"/>
              </a:spcBef>
              <a:spcAft>
                <a:spcPts val="0"/>
              </a:spcAft>
              <a:buClr>
                <a:schemeClr val="dk1"/>
              </a:buClr>
              <a:buSzPts val="4500"/>
              <a:buNone/>
              <a:defRPr sz="4500"/>
            </a:lvl4pPr>
            <a:lvl5pPr indent="-228600" lvl="4" marL="2286000" algn="l">
              <a:lnSpc>
                <a:spcPct val="90000"/>
              </a:lnSpc>
              <a:spcBef>
                <a:spcPts val="2250"/>
              </a:spcBef>
              <a:spcAft>
                <a:spcPts val="0"/>
              </a:spcAft>
              <a:buClr>
                <a:schemeClr val="dk1"/>
              </a:buClr>
              <a:buSzPts val="4500"/>
              <a:buNone/>
              <a:defRPr sz="4500"/>
            </a:lvl5pPr>
            <a:lvl6pPr indent="-228600" lvl="5" marL="2743200" algn="l">
              <a:lnSpc>
                <a:spcPct val="90000"/>
              </a:lnSpc>
              <a:spcBef>
                <a:spcPts val="2250"/>
              </a:spcBef>
              <a:spcAft>
                <a:spcPts val="0"/>
              </a:spcAft>
              <a:buClr>
                <a:schemeClr val="dk1"/>
              </a:buClr>
              <a:buSzPts val="4500"/>
              <a:buNone/>
              <a:defRPr sz="4500"/>
            </a:lvl6pPr>
            <a:lvl7pPr indent="-228600" lvl="6" marL="3200400" algn="l">
              <a:lnSpc>
                <a:spcPct val="90000"/>
              </a:lnSpc>
              <a:spcBef>
                <a:spcPts val="2250"/>
              </a:spcBef>
              <a:spcAft>
                <a:spcPts val="0"/>
              </a:spcAft>
              <a:buClr>
                <a:schemeClr val="dk1"/>
              </a:buClr>
              <a:buSzPts val="4500"/>
              <a:buNone/>
              <a:defRPr sz="4500"/>
            </a:lvl7pPr>
            <a:lvl8pPr indent="-228600" lvl="7" marL="3657600" algn="l">
              <a:lnSpc>
                <a:spcPct val="90000"/>
              </a:lnSpc>
              <a:spcBef>
                <a:spcPts val="2250"/>
              </a:spcBef>
              <a:spcAft>
                <a:spcPts val="0"/>
              </a:spcAft>
              <a:buClr>
                <a:schemeClr val="dk1"/>
              </a:buClr>
              <a:buSzPts val="4500"/>
              <a:buNone/>
              <a:defRPr sz="4500"/>
            </a:lvl8pPr>
            <a:lvl9pPr indent="-228600" lvl="8" marL="4114800" algn="l">
              <a:lnSpc>
                <a:spcPct val="90000"/>
              </a:lnSpc>
              <a:spcBef>
                <a:spcPts val="2250"/>
              </a:spcBef>
              <a:spcAft>
                <a:spcPts val="0"/>
              </a:spcAft>
              <a:buClr>
                <a:schemeClr val="dk1"/>
              </a:buClr>
              <a:buSzPts val="4500"/>
              <a:buNone/>
              <a:defRPr sz="4500"/>
            </a:lvl9pPr>
          </a:lstStyle>
          <a:p/>
        </p:txBody>
      </p:sp>
      <p:sp>
        <p:nvSpPr>
          <p:cNvPr id="69" name="Google Shape;69;p11"/>
          <p:cNvSpPr txBox="1"/>
          <p:nvPr>
            <p:ph idx="10" type="dt"/>
          </p:nvPr>
        </p:nvSpPr>
        <p:spPr>
          <a:xfrm>
            <a:off x="2828948" y="30510487"/>
            <a:ext cx="9258375"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3630385" y="30510487"/>
            <a:ext cx="13887562"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29061010" y="30510487"/>
            <a:ext cx="9258375"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828948" y="1752607"/>
            <a:ext cx="35490437"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9800"/>
              <a:buFont typeface="Calibri"/>
              <a:buNone/>
              <a:defRPr b="0" i="0" sz="198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828948" y="8763000"/>
            <a:ext cx="35490437" cy="20886422"/>
          </a:xfrm>
          <a:prstGeom prst="rect">
            <a:avLst/>
          </a:prstGeom>
          <a:noFill/>
          <a:ln>
            <a:noFill/>
          </a:ln>
        </p:spPr>
        <p:txBody>
          <a:bodyPr anchorCtr="0" anchor="t" bIns="45700" lIns="91425" spcFirstLastPara="1" rIns="91425" wrap="square" tIns="45700">
            <a:normAutofit/>
          </a:bodyPr>
          <a:lstStyle>
            <a:lvl1pPr indent="-1028700" lvl="0" marL="457200" marR="0" rtl="0" algn="l">
              <a:lnSpc>
                <a:spcPct val="90000"/>
              </a:lnSpc>
              <a:spcBef>
                <a:spcPts val="4500"/>
              </a:spcBef>
              <a:spcAft>
                <a:spcPts val="0"/>
              </a:spcAft>
              <a:buClr>
                <a:schemeClr val="dk1"/>
              </a:buClr>
              <a:buSzPts val="12600"/>
              <a:buFont typeface="Arial"/>
              <a:buChar char="•"/>
              <a:defRPr b="0" i="0" sz="12600" u="none" cap="none" strike="noStrike">
                <a:solidFill>
                  <a:schemeClr val="dk1"/>
                </a:solidFill>
                <a:latin typeface="Calibri"/>
                <a:ea typeface="Calibri"/>
                <a:cs typeface="Calibri"/>
                <a:sym typeface="Calibri"/>
              </a:defRPr>
            </a:lvl1pPr>
            <a:lvl2pPr indent="-914400" lvl="1" marL="914400" marR="0" rtl="0" algn="l">
              <a:lnSpc>
                <a:spcPct val="90000"/>
              </a:lnSpc>
              <a:spcBef>
                <a:spcPts val="2250"/>
              </a:spcBef>
              <a:spcAft>
                <a:spcPts val="0"/>
              </a:spcAft>
              <a:buClr>
                <a:schemeClr val="dk1"/>
              </a:buClr>
              <a:buSzPts val="10800"/>
              <a:buFont typeface="Arial"/>
              <a:buChar char="•"/>
              <a:defRPr b="0" i="0" sz="10800" u="none" cap="none" strike="noStrike">
                <a:solidFill>
                  <a:schemeClr val="dk1"/>
                </a:solidFill>
                <a:latin typeface="Calibri"/>
                <a:ea typeface="Calibri"/>
                <a:cs typeface="Calibri"/>
                <a:sym typeface="Calibri"/>
              </a:defRPr>
            </a:lvl2pPr>
            <a:lvl3pPr indent="-800100" lvl="2" marL="1371600" marR="0" rtl="0" algn="l">
              <a:lnSpc>
                <a:spcPct val="90000"/>
              </a:lnSpc>
              <a:spcBef>
                <a:spcPts val="2250"/>
              </a:spcBef>
              <a:spcAft>
                <a:spcPts val="0"/>
              </a:spcAft>
              <a:buClr>
                <a:schemeClr val="dk1"/>
              </a:buClr>
              <a:buSzPts val="9000"/>
              <a:buFont typeface="Arial"/>
              <a:buChar char="•"/>
              <a:defRPr b="0" i="0" sz="9000" u="none" cap="none" strike="noStrike">
                <a:solidFill>
                  <a:schemeClr val="dk1"/>
                </a:solidFill>
                <a:latin typeface="Calibri"/>
                <a:ea typeface="Calibri"/>
                <a:cs typeface="Calibri"/>
                <a:sym typeface="Calibri"/>
              </a:defRPr>
            </a:lvl3pPr>
            <a:lvl4pPr indent="-742950" lvl="3" marL="1828800" marR="0" rtl="0" algn="l">
              <a:lnSpc>
                <a:spcPct val="90000"/>
              </a:lnSpc>
              <a:spcBef>
                <a:spcPts val="2250"/>
              </a:spcBef>
              <a:spcAft>
                <a:spcPts val="0"/>
              </a:spcAft>
              <a:buClr>
                <a:schemeClr val="dk1"/>
              </a:buClr>
              <a:buSzPts val="8100"/>
              <a:buFont typeface="Arial"/>
              <a:buChar char="•"/>
              <a:defRPr b="0" i="0" sz="8100" u="none" cap="none" strike="noStrike">
                <a:solidFill>
                  <a:schemeClr val="dk1"/>
                </a:solidFill>
                <a:latin typeface="Calibri"/>
                <a:ea typeface="Calibri"/>
                <a:cs typeface="Calibri"/>
                <a:sym typeface="Calibri"/>
              </a:defRPr>
            </a:lvl4pPr>
            <a:lvl5pPr indent="-742950" lvl="4" marL="2286000" marR="0" rtl="0" algn="l">
              <a:lnSpc>
                <a:spcPct val="90000"/>
              </a:lnSpc>
              <a:spcBef>
                <a:spcPts val="2250"/>
              </a:spcBef>
              <a:spcAft>
                <a:spcPts val="0"/>
              </a:spcAft>
              <a:buClr>
                <a:schemeClr val="dk1"/>
              </a:buClr>
              <a:buSzPts val="8100"/>
              <a:buFont typeface="Arial"/>
              <a:buChar char="•"/>
              <a:defRPr b="0" i="0" sz="8100" u="none" cap="none" strike="noStrike">
                <a:solidFill>
                  <a:schemeClr val="dk1"/>
                </a:solidFill>
                <a:latin typeface="Calibri"/>
                <a:ea typeface="Calibri"/>
                <a:cs typeface="Calibri"/>
                <a:sym typeface="Calibri"/>
              </a:defRPr>
            </a:lvl5pPr>
            <a:lvl6pPr indent="-742950" lvl="5" marL="2743200" marR="0" rtl="0" algn="l">
              <a:lnSpc>
                <a:spcPct val="90000"/>
              </a:lnSpc>
              <a:spcBef>
                <a:spcPts val="2250"/>
              </a:spcBef>
              <a:spcAft>
                <a:spcPts val="0"/>
              </a:spcAft>
              <a:buClr>
                <a:schemeClr val="dk1"/>
              </a:buClr>
              <a:buSzPts val="8100"/>
              <a:buFont typeface="Arial"/>
              <a:buChar char="•"/>
              <a:defRPr b="0" i="0" sz="8100" u="none" cap="none" strike="noStrike">
                <a:solidFill>
                  <a:schemeClr val="dk1"/>
                </a:solidFill>
                <a:latin typeface="Calibri"/>
                <a:ea typeface="Calibri"/>
                <a:cs typeface="Calibri"/>
                <a:sym typeface="Calibri"/>
              </a:defRPr>
            </a:lvl6pPr>
            <a:lvl7pPr indent="-742950" lvl="6" marL="3200400" marR="0" rtl="0" algn="l">
              <a:lnSpc>
                <a:spcPct val="90000"/>
              </a:lnSpc>
              <a:spcBef>
                <a:spcPts val="2250"/>
              </a:spcBef>
              <a:spcAft>
                <a:spcPts val="0"/>
              </a:spcAft>
              <a:buClr>
                <a:schemeClr val="dk1"/>
              </a:buClr>
              <a:buSzPts val="8100"/>
              <a:buFont typeface="Arial"/>
              <a:buChar char="•"/>
              <a:defRPr b="0" i="0" sz="8100" u="none" cap="none" strike="noStrike">
                <a:solidFill>
                  <a:schemeClr val="dk1"/>
                </a:solidFill>
                <a:latin typeface="Calibri"/>
                <a:ea typeface="Calibri"/>
                <a:cs typeface="Calibri"/>
                <a:sym typeface="Calibri"/>
              </a:defRPr>
            </a:lvl7pPr>
            <a:lvl8pPr indent="-742950" lvl="7" marL="3657600" marR="0" rtl="0" algn="l">
              <a:lnSpc>
                <a:spcPct val="90000"/>
              </a:lnSpc>
              <a:spcBef>
                <a:spcPts val="2250"/>
              </a:spcBef>
              <a:spcAft>
                <a:spcPts val="0"/>
              </a:spcAft>
              <a:buClr>
                <a:schemeClr val="dk1"/>
              </a:buClr>
              <a:buSzPts val="8100"/>
              <a:buFont typeface="Arial"/>
              <a:buChar char="•"/>
              <a:defRPr b="0" i="0" sz="8100" u="none" cap="none" strike="noStrike">
                <a:solidFill>
                  <a:schemeClr val="dk1"/>
                </a:solidFill>
                <a:latin typeface="Calibri"/>
                <a:ea typeface="Calibri"/>
                <a:cs typeface="Calibri"/>
                <a:sym typeface="Calibri"/>
              </a:defRPr>
            </a:lvl8pPr>
            <a:lvl9pPr indent="-742950" lvl="8" marL="4114800" marR="0" rtl="0" algn="l">
              <a:lnSpc>
                <a:spcPct val="90000"/>
              </a:lnSpc>
              <a:spcBef>
                <a:spcPts val="2250"/>
              </a:spcBef>
              <a:spcAft>
                <a:spcPts val="0"/>
              </a:spcAft>
              <a:buClr>
                <a:schemeClr val="dk1"/>
              </a:buClr>
              <a:buSzPts val="8100"/>
              <a:buFont typeface="Arial"/>
              <a:buChar char="•"/>
              <a:defRPr b="0" i="0" sz="81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828948" y="30510487"/>
            <a:ext cx="9258375" cy="1752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4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3630385" y="30510487"/>
            <a:ext cx="13887562"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4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9061010" y="30510487"/>
            <a:ext cx="9258375"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400" u="none" cap="none" strike="noStrike">
                <a:solidFill>
                  <a:srgbClr val="888888"/>
                </a:solidFill>
                <a:latin typeface="Calibri"/>
                <a:ea typeface="Calibri"/>
                <a:cs typeface="Calibri"/>
                <a:sym typeface="Calibri"/>
              </a:defRPr>
            </a:lvl1pPr>
            <a:lvl2pPr indent="0" lvl="1" marL="0" marR="0" rtl="0" algn="r">
              <a:spcBef>
                <a:spcPts val="0"/>
              </a:spcBef>
              <a:buNone/>
              <a:defRPr b="0" i="0" sz="5400" u="none" cap="none" strike="noStrike">
                <a:solidFill>
                  <a:srgbClr val="888888"/>
                </a:solidFill>
                <a:latin typeface="Calibri"/>
                <a:ea typeface="Calibri"/>
                <a:cs typeface="Calibri"/>
                <a:sym typeface="Calibri"/>
              </a:defRPr>
            </a:lvl2pPr>
            <a:lvl3pPr indent="0" lvl="2" marL="0" marR="0" rtl="0" algn="r">
              <a:spcBef>
                <a:spcPts val="0"/>
              </a:spcBef>
              <a:buNone/>
              <a:defRPr b="0" i="0" sz="5400" u="none" cap="none" strike="noStrike">
                <a:solidFill>
                  <a:srgbClr val="888888"/>
                </a:solidFill>
                <a:latin typeface="Calibri"/>
                <a:ea typeface="Calibri"/>
                <a:cs typeface="Calibri"/>
                <a:sym typeface="Calibri"/>
              </a:defRPr>
            </a:lvl3pPr>
            <a:lvl4pPr indent="0" lvl="3" marL="0" marR="0" rtl="0" algn="r">
              <a:spcBef>
                <a:spcPts val="0"/>
              </a:spcBef>
              <a:buNone/>
              <a:defRPr b="0" i="0" sz="5400" u="none" cap="none" strike="noStrike">
                <a:solidFill>
                  <a:srgbClr val="888888"/>
                </a:solidFill>
                <a:latin typeface="Calibri"/>
                <a:ea typeface="Calibri"/>
                <a:cs typeface="Calibri"/>
                <a:sym typeface="Calibri"/>
              </a:defRPr>
            </a:lvl4pPr>
            <a:lvl5pPr indent="0" lvl="4" marL="0" marR="0" rtl="0" algn="r">
              <a:spcBef>
                <a:spcPts val="0"/>
              </a:spcBef>
              <a:buNone/>
              <a:defRPr b="0" i="0" sz="5400" u="none" cap="none" strike="noStrike">
                <a:solidFill>
                  <a:srgbClr val="888888"/>
                </a:solidFill>
                <a:latin typeface="Calibri"/>
                <a:ea typeface="Calibri"/>
                <a:cs typeface="Calibri"/>
                <a:sym typeface="Calibri"/>
              </a:defRPr>
            </a:lvl5pPr>
            <a:lvl6pPr indent="0" lvl="5" marL="0" marR="0" rtl="0" algn="r">
              <a:spcBef>
                <a:spcPts val="0"/>
              </a:spcBef>
              <a:buNone/>
              <a:defRPr b="0" i="0" sz="5400" u="none" cap="none" strike="noStrike">
                <a:solidFill>
                  <a:srgbClr val="888888"/>
                </a:solidFill>
                <a:latin typeface="Calibri"/>
                <a:ea typeface="Calibri"/>
                <a:cs typeface="Calibri"/>
                <a:sym typeface="Calibri"/>
              </a:defRPr>
            </a:lvl6pPr>
            <a:lvl7pPr indent="0" lvl="6" marL="0" marR="0" rtl="0" algn="r">
              <a:spcBef>
                <a:spcPts val="0"/>
              </a:spcBef>
              <a:buNone/>
              <a:defRPr b="0" i="0" sz="5400" u="none" cap="none" strike="noStrike">
                <a:solidFill>
                  <a:srgbClr val="888888"/>
                </a:solidFill>
                <a:latin typeface="Calibri"/>
                <a:ea typeface="Calibri"/>
                <a:cs typeface="Calibri"/>
                <a:sym typeface="Calibri"/>
              </a:defRPr>
            </a:lvl7pPr>
            <a:lvl8pPr indent="0" lvl="7" marL="0" marR="0" rtl="0" algn="r">
              <a:spcBef>
                <a:spcPts val="0"/>
              </a:spcBef>
              <a:buNone/>
              <a:defRPr b="0" i="0" sz="5400" u="none" cap="none" strike="noStrike">
                <a:solidFill>
                  <a:srgbClr val="888888"/>
                </a:solidFill>
                <a:latin typeface="Calibri"/>
                <a:ea typeface="Calibri"/>
                <a:cs typeface="Calibri"/>
                <a:sym typeface="Calibri"/>
              </a:defRPr>
            </a:lvl8pPr>
            <a:lvl9pPr indent="0" lvl="8" marL="0" marR="0" rtl="0" algn="r">
              <a:spcBef>
                <a:spcPts val="0"/>
              </a:spcBef>
              <a:buNone/>
              <a:defRPr b="0" i="0" sz="5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12.png"/><Relationship Id="rId13" Type="http://schemas.openxmlformats.org/officeDocument/2006/relationships/image" Target="../media/image11.png"/><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14.png"/><Relationship Id="rId15" Type="http://schemas.openxmlformats.org/officeDocument/2006/relationships/image" Target="../media/image8.png"/><Relationship Id="rId14" Type="http://schemas.openxmlformats.org/officeDocument/2006/relationships/image" Target="../media/image10.jpg"/><Relationship Id="rId17" Type="http://schemas.openxmlformats.org/officeDocument/2006/relationships/image" Target="../media/image5.png"/><Relationship Id="rId16" Type="http://schemas.openxmlformats.org/officeDocument/2006/relationships/image" Target="../media/image15.png"/><Relationship Id="rId5" Type="http://schemas.openxmlformats.org/officeDocument/2006/relationships/image" Target="../media/image3.png"/><Relationship Id="rId6" Type="http://schemas.openxmlformats.org/officeDocument/2006/relationships/image" Target="../media/image6.jpg"/><Relationship Id="rId7" Type="http://schemas.openxmlformats.org/officeDocument/2006/relationships/image" Target="../media/image13.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TDCDiff2_SBSMeeting" id="88" name="Google Shape;88;p1"/>
          <p:cNvPicPr preferRelativeResize="0"/>
          <p:nvPr/>
        </p:nvPicPr>
        <p:blipFill rotWithShape="1">
          <a:blip r:embed="rId3">
            <a:alphaModFix/>
          </a:blip>
          <a:srcRect b="0" l="0" r="0" t="0"/>
          <a:stretch/>
        </p:blipFill>
        <p:spPr>
          <a:xfrm>
            <a:off x="20902613" y="23188295"/>
            <a:ext cx="9057005" cy="6172835"/>
          </a:xfrm>
          <a:prstGeom prst="rect">
            <a:avLst/>
          </a:prstGeom>
          <a:noFill/>
          <a:ln>
            <a:noFill/>
          </a:ln>
        </p:spPr>
      </p:pic>
      <p:sp>
        <p:nvSpPr>
          <p:cNvPr id="89" name="Google Shape;89;p1"/>
          <p:cNvSpPr/>
          <p:nvPr/>
        </p:nvSpPr>
        <p:spPr>
          <a:xfrm>
            <a:off x="11484610" y="6783705"/>
            <a:ext cx="18178780" cy="24505920"/>
          </a:xfrm>
          <a:custGeom>
            <a:rect b="b" l="l" r="r" t="t"/>
            <a:pathLst>
              <a:path extrusionOk="0" h="27598073" w="19298574">
                <a:moveTo>
                  <a:pt x="25834" y="1862388"/>
                </a:moveTo>
                <a:cubicBezTo>
                  <a:pt x="25834" y="88346"/>
                  <a:pt x="-174321" y="19050"/>
                  <a:pt x="1599721" y="19050"/>
                </a:cubicBezTo>
                <a:lnTo>
                  <a:pt x="17724686" y="0"/>
                </a:lnTo>
                <a:cubicBezTo>
                  <a:pt x="19270128" y="19050"/>
                  <a:pt x="19279524" y="85595"/>
                  <a:pt x="19279524" y="1173837"/>
                </a:cubicBezTo>
                <a:cubicBezTo>
                  <a:pt x="19285874" y="8687872"/>
                  <a:pt x="19292224" y="18383281"/>
                  <a:pt x="19298574" y="25897316"/>
                </a:cubicBezTo>
                <a:cubicBezTo>
                  <a:pt x="19298574" y="27671358"/>
                  <a:pt x="19212978" y="27597639"/>
                  <a:pt x="17438936" y="27597639"/>
                </a:cubicBezTo>
                <a:lnTo>
                  <a:pt x="1580671" y="27577208"/>
                </a:lnTo>
                <a:cubicBezTo>
                  <a:pt x="-193371" y="27577208"/>
                  <a:pt x="6784" y="27610066"/>
                  <a:pt x="6784" y="25836024"/>
                </a:cubicBezTo>
                <a:lnTo>
                  <a:pt x="25834" y="1862388"/>
                </a:lnTo>
                <a:close/>
              </a:path>
            </a:pathLst>
          </a:custGeom>
          <a:noFill/>
          <a:ln cap="flat" cmpd="sng" w="101600">
            <a:solidFill>
              <a:srgbClr val="1E4E7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6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2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75">
              <a:solidFill>
                <a:schemeClr val="dk1"/>
              </a:solidFill>
              <a:latin typeface="Calibri"/>
              <a:ea typeface="Calibri"/>
              <a:cs typeface="Calibri"/>
              <a:sym typeface="Calibri"/>
            </a:endParaRPr>
          </a:p>
        </p:txBody>
      </p:sp>
      <p:sp>
        <p:nvSpPr>
          <p:cNvPr id="90" name="Google Shape;90;p1"/>
          <p:cNvSpPr txBox="1"/>
          <p:nvPr/>
        </p:nvSpPr>
        <p:spPr>
          <a:xfrm>
            <a:off x="21302345" y="16295370"/>
            <a:ext cx="7980600" cy="14899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chemeClr val="dk1"/>
                </a:solidFill>
                <a:latin typeface="Calibri"/>
                <a:ea typeface="Calibri"/>
                <a:cs typeface="Calibri"/>
                <a:sym typeface="Calibri"/>
              </a:rPr>
              <a:t>Using the short</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TDC widths which</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characterize a</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crosstalk event, a</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TDC width cut</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can be used to</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analytically</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reduce crosstalk</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percentages for</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every channel at</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every high voltage</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value. A linear fit</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(red) is applied to</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the TDC value outliers and a shift is used to determine the final TDC width cut value (green). This TDC width cut is compared to the TDC width spectrum (below) to see how well the cut removes unwanted crosstalk data (blue).</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Supplemental crosstalk cuts are also placed on the TDC of every other channel in the same PMT as the channel being analyzed. These cuts remove some crosstalk, but the TDC width cut is most effective at removing crosstalk.</a:t>
            </a:r>
            <a:endParaRPr sz="2600">
              <a:solidFill>
                <a:schemeClr val="dk1"/>
              </a:solidFill>
              <a:latin typeface="Calibri"/>
              <a:ea typeface="Calibri"/>
              <a:cs typeface="Calibri"/>
              <a:sym typeface="Calibri"/>
            </a:endParaRPr>
          </a:p>
        </p:txBody>
      </p:sp>
      <p:sp>
        <p:nvSpPr>
          <p:cNvPr id="91" name="Google Shape;91;p1"/>
          <p:cNvSpPr txBox="1"/>
          <p:nvPr/>
        </p:nvSpPr>
        <p:spPr>
          <a:xfrm>
            <a:off x="1839595" y="15743555"/>
            <a:ext cx="9062700" cy="15300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chemeClr val="dk1"/>
                </a:solidFill>
                <a:latin typeface="Calibri"/>
                <a:ea typeface="Calibri"/>
                <a:cs typeface="Calibri"/>
                <a:sym typeface="Calibri"/>
              </a:rPr>
              <a:t>The detector consists of six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modules stacked in two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layers of three modules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each. Each module consists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of 28 bars and each bar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consists of 14 scintillator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paddles. This means in total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the detector has 2352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channel and each one is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individually read out in the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DAQ. Each bar consists of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fourteen individual scintillator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paddles, each one with a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single optical fiber through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its middle. When a charged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particle goes through the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material, it causes a small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amount of light to be emitted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from the material. The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photons generated are then collected by the optical fiber in each scintillator. All of the paddles are individually wrapped in shiny, reflective mylar to aid collection of the emitted light by the fibers.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For each PMT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in the detector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there is a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corresponding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NINO card.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A NINO card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(right) is an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amplifier-</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discriminator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card which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takes in the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charge signals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from the PMT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and turns them into corresponding analogue (ADC) and logic (TDC) signals. These signals are read into data files by the DAQ.</a:t>
            </a:r>
            <a:endParaRPr sz="2600">
              <a:solidFill>
                <a:schemeClr val="dk1"/>
              </a:solidFill>
              <a:latin typeface="Calibri"/>
              <a:ea typeface="Calibri"/>
              <a:cs typeface="Calibri"/>
              <a:sym typeface="Calibri"/>
            </a:endParaRPr>
          </a:p>
        </p:txBody>
      </p:sp>
      <p:sp>
        <p:nvSpPr>
          <p:cNvPr id="92" name="Google Shape;92;p1"/>
          <p:cNvSpPr txBox="1"/>
          <p:nvPr/>
        </p:nvSpPr>
        <p:spPr>
          <a:xfrm>
            <a:off x="11953240" y="16236950"/>
            <a:ext cx="9116700" cy="14899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chemeClr val="dk1"/>
                </a:solidFill>
                <a:latin typeface="Calibri"/>
                <a:ea typeface="Calibri"/>
                <a:cs typeface="Calibri"/>
                <a:sym typeface="Calibri"/>
              </a:rPr>
              <a:t>A crosstalk event occurs</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 when a signal in one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channel is also registered</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in another channel due to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capacitative coupling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within the PMT. A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multichannel oscilloscope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was used to observe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crosstalk events, as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shown to the right. The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crosstalk events in one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pixel were observed by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triggering on other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channels within the PMT.</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A crosstalk event is</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characterized as having a</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bipolar signal pulse which</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results in a low or close to</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zero ADC signal value.</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Most crosstalk events also</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have a shorter TDC signal</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width between the leading</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and trailing edge.</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													The percent crosstalk 													for each PMT was also 													observed at different 													high voltage levels. 														The amount of 															crosstalk increases 														with the high voltage, 													and the ADC signal 														values	also increase.</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													An optimal high 															voltage value has low 													crosstalk and a 															sufficient ADC value.</a:t>
            </a:r>
            <a:endParaRPr sz="2600">
              <a:solidFill>
                <a:schemeClr val="dk1"/>
              </a:solidFill>
              <a:latin typeface="Calibri"/>
              <a:ea typeface="Calibri"/>
              <a:cs typeface="Calibri"/>
              <a:sym typeface="Calibri"/>
            </a:endParaRPr>
          </a:p>
        </p:txBody>
      </p:sp>
      <p:sp>
        <p:nvSpPr>
          <p:cNvPr id="93" name="Google Shape;93;p1"/>
          <p:cNvSpPr/>
          <p:nvPr/>
        </p:nvSpPr>
        <p:spPr>
          <a:xfrm>
            <a:off x="1537018" y="6783705"/>
            <a:ext cx="9667875" cy="24505920"/>
          </a:xfrm>
          <a:custGeom>
            <a:rect b="b" l="l" r="r" t="t"/>
            <a:pathLst>
              <a:path extrusionOk="0" h="25712892" w="10312687">
                <a:moveTo>
                  <a:pt x="20302" y="1044854"/>
                </a:moveTo>
                <a:cubicBezTo>
                  <a:pt x="20302" y="99561"/>
                  <a:pt x="-13487" y="38100"/>
                  <a:pt x="931806" y="38100"/>
                </a:cubicBezTo>
                <a:lnTo>
                  <a:pt x="9473464" y="0"/>
                </a:lnTo>
                <a:cubicBezTo>
                  <a:pt x="10418757" y="0"/>
                  <a:pt x="10308768" y="156711"/>
                  <a:pt x="10308768" y="1102004"/>
                </a:cubicBezTo>
                <a:lnTo>
                  <a:pt x="10289718" y="24762036"/>
                </a:lnTo>
                <a:cubicBezTo>
                  <a:pt x="10289718" y="25707329"/>
                  <a:pt x="10285407" y="25692590"/>
                  <a:pt x="9340114" y="25692590"/>
                </a:cubicBezTo>
                <a:lnTo>
                  <a:pt x="874656" y="25711640"/>
                </a:lnTo>
                <a:cubicBezTo>
                  <a:pt x="-70637" y="25711640"/>
                  <a:pt x="1252" y="25783529"/>
                  <a:pt x="1252" y="24838236"/>
                </a:cubicBezTo>
                <a:lnTo>
                  <a:pt x="20302" y="1044854"/>
                </a:lnTo>
                <a:close/>
              </a:path>
            </a:pathLst>
          </a:custGeom>
          <a:noFill/>
          <a:ln cap="flat" cmpd="sng" w="101600">
            <a:solidFill>
              <a:srgbClr val="1E4E79"/>
            </a:solidFill>
            <a:prstDash val="solid"/>
            <a:round/>
            <a:headEnd len="sm" w="sm" type="none"/>
            <a:tailEnd len="sm" w="sm" type="none"/>
          </a:ln>
        </p:spPr>
        <p:txBody>
          <a:bodyPr anchorCtr="0" anchor="t" bIns="42850" lIns="85700" spcFirstLastPara="1" rIns="85700" wrap="square" tIns="42850">
            <a:normAutofit/>
          </a:bodyPr>
          <a:lstStyle/>
          <a:p>
            <a:pPr indent="0" lvl="0" marL="0" marR="0" rtl="0" algn="ctr">
              <a:lnSpc>
                <a:spcPct val="90000"/>
              </a:lnSpc>
              <a:spcBef>
                <a:spcPts val="0"/>
              </a:spcBef>
              <a:spcAft>
                <a:spcPts val="0"/>
              </a:spcAft>
              <a:buClr>
                <a:schemeClr val="dk1"/>
              </a:buClr>
              <a:buSzPts val="750"/>
              <a:buFont typeface="Arial"/>
              <a:buNone/>
            </a:pPr>
            <a:r>
              <a:t/>
            </a:r>
            <a:endParaRPr b="0" sz="750" u="none">
              <a:solidFill>
                <a:schemeClr val="dk1"/>
              </a:solidFill>
              <a:latin typeface="Calibri"/>
              <a:ea typeface="Calibri"/>
              <a:cs typeface="Calibri"/>
              <a:sym typeface="Calibri"/>
            </a:endParaRPr>
          </a:p>
        </p:txBody>
      </p:sp>
      <p:sp>
        <p:nvSpPr>
          <p:cNvPr id="94" name="Google Shape;94;p1"/>
          <p:cNvSpPr/>
          <p:nvPr/>
        </p:nvSpPr>
        <p:spPr>
          <a:xfrm>
            <a:off x="29946283" y="6783705"/>
            <a:ext cx="9731375" cy="24505920"/>
          </a:xfrm>
          <a:custGeom>
            <a:rect b="b" l="l" r="r" t="t"/>
            <a:pathLst>
              <a:path extrusionOk="0" h="25654504" w="10289000">
                <a:moveTo>
                  <a:pt x="19584" y="930568"/>
                </a:moveTo>
                <a:cubicBezTo>
                  <a:pt x="19584" y="-14725"/>
                  <a:pt x="-109455" y="14"/>
                  <a:pt x="835838" y="14"/>
                </a:cubicBezTo>
                <a:lnTo>
                  <a:pt x="9320346" y="19064"/>
                </a:lnTo>
                <a:cubicBezTo>
                  <a:pt x="10265639" y="19064"/>
                  <a:pt x="10289000" y="61475"/>
                  <a:pt x="10289000" y="1006768"/>
                </a:cubicBezTo>
                <a:lnTo>
                  <a:pt x="10269950" y="24666800"/>
                </a:lnTo>
                <a:cubicBezTo>
                  <a:pt x="10269950" y="25612093"/>
                  <a:pt x="10303739" y="25654504"/>
                  <a:pt x="9358446" y="25654504"/>
                </a:cubicBezTo>
                <a:lnTo>
                  <a:pt x="892988" y="25635454"/>
                </a:lnTo>
                <a:cubicBezTo>
                  <a:pt x="-52305" y="25635454"/>
                  <a:pt x="534" y="25573993"/>
                  <a:pt x="534" y="24628700"/>
                </a:cubicBezTo>
                <a:lnTo>
                  <a:pt x="19584" y="930568"/>
                </a:lnTo>
                <a:close/>
              </a:path>
            </a:pathLst>
          </a:custGeom>
          <a:noFill/>
          <a:ln cap="flat" cmpd="sng" w="101600">
            <a:solidFill>
              <a:srgbClr val="1E4E79"/>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125"/>
              <a:buFont typeface="Arial"/>
              <a:buNone/>
            </a:pPr>
            <a:r>
              <a:t/>
            </a:r>
            <a:endParaRPr b="0" sz="1125" u="none">
              <a:solidFill>
                <a:schemeClr val="dk1"/>
              </a:solidFill>
              <a:latin typeface="Calibri"/>
              <a:ea typeface="Calibri"/>
              <a:cs typeface="Calibri"/>
              <a:sym typeface="Calibri"/>
            </a:endParaRPr>
          </a:p>
        </p:txBody>
      </p:sp>
      <p:sp>
        <p:nvSpPr>
          <p:cNvPr id="95" name="Google Shape;95;p1"/>
          <p:cNvSpPr txBox="1"/>
          <p:nvPr/>
        </p:nvSpPr>
        <p:spPr>
          <a:xfrm>
            <a:off x="1839791" y="6986270"/>
            <a:ext cx="9062001" cy="100164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u="sng">
                <a:solidFill>
                  <a:schemeClr val="dk1"/>
                </a:solidFill>
                <a:latin typeface="Calibri"/>
                <a:ea typeface="Calibri"/>
                <a:cs typeface="Calibri"/>
                <a:sym typeface="Calibri"/>
              </a:rPr>
              <a:t>Coordinate Detector</a:t>
            </a:r>
            <a:endParaRPr b="1" sz="40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sz="3559">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The Coordinate Detector (CDet) is a scintillator detector which will form part of the charged particle tracking system for the Super BigBite Spectrometer (SBS). This will be used in experiments in Experimental Hall A at Jefferson Lab to measure nucleon structure functions.</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3375">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Groups of 14	optical 											   		fibers in scintillating 													bars are connected to 													the PMTs. The light 														collected by each 														optical fiber is</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													detected by a</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													photomultiplier tube 													(PMT). The PMT 	uses 													the photoelectric 														effect to turn 															detected light into a charge signal, which is collected by the half-module DAQ.</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375">
              <a:solidFill>
                <a:schemeClr val="dk1"/>
              </a:solidFill>
              <a:latin typeface="Calibri"/>
              <a:ea typeface="Calibri"/>
              <a:cs typeface="Calibri"/>
              <a:sym typeface="Calibri"/>
            </a:endParaRPr>
          </a:p>
          <a:p>
            <a:pPr indent="0" lvl="0" marL="0" marR="0" rtl="0" algn="l">
              <a:spcBef>
                <a:spcPts val="0"/>
              </a:spcBef>
              <a:spcAft>
                <a:spcPts val="0"/>
              </a:spcAft>
              <a:buNone/>
            </a:pPr>
            <a:r>
              <a:t/>
            </a:r>
            <a:endParaRPr sz="3375">
              <a:solidFill>
                <a:schemeClr val="dk1"/>
              </a:solidFill>
              <a:latin typeface="Calibri"/>
              <a:ea typeface="Calibri"/>
              <a:cs typeface="Calibri"/>
              <a:sym typeface="Calibri"/>
            </a:endParaRPr>
          </a:p>
        </p:txBody>
      </p:sp>
      <p:cxnSp>
        <p:nvCxnSpPr>
          <p:cNvPr id="96" name="Google Shape;96;p1"/>
          <p:cNvCxnSpPr>
            <a:stCxn id="97" idx="1"/>
            <a:endCxn id="97" idx="3"/>
          </p:cNvCxnSpPr>
          <p:nvPr/>
        </p:nvCxnSpPr>
        <p:spPr>
          <a:xfrm>
            <a:off x="2650183" y="4194326"/>
            <a:ext cx="37028700" cy="393600"/>
          </a:xfrm>
          <a:prstGeom prst="straightConnector1">
            <a:avLst/>
          </a:prstGeom>
          <a:noFill/>
          <a:ln cap="flat" cmpd="sng" w="9525">
            <a:solidFill>
              <a:schemeClr val="lt1"/>
            </a:solidFill>
            <a:prstDash val="solid"/>
            <a:miter lim="800000"/>
            <a:headEnd len="sm" w="sm" type="none"/>
            <a:tailEnd len="sm" w="sm" type="none"/>
          </a:ln>
        </p:spPr>
      </p:cxnSp>
      <p:cxnSp>
        <p:nvCxnSpPr>
          <p:cNvPr id="98" name="Google Shape;98;p1"/>
          <p:cNvCxnSpPr/>
          <p:nvPr/>
        </p:nvCxnSpPr>
        <p:spPr>
          <a:xfrm>
            <a:off x="2475256" y="19840006"/>
            <a:ext cx="1973021" cy="0"/>
          </a:xfrm>
          <a:prstGeom prst="straightConnector1">
            <a:avLst/>
          </a:prstGeom>
          <a:noFill/>
          <a:ln cap="flat" cmpd="sng" w="9525">
            <a:solidFill>
              <a:schemeClr val="lt1"/>
            </a:solidFill>
            <a:prstDash val="solid"/>
            <a:miter lim="800000"/>
            <a:headEnd len="sm" w="sm" type="none"/>
            <a:tailEnd len="sm" w="sm" type="none"/>
          </a:ln>
        </p:spPr>
      </p:cxnSp>
      <p:sp>
        <p:nvSpPr>
          <p:cNvPr id="99" name="Google Shape;99;p1"/>
          <p:cNvSpPr txBox="1"/>
          <p:nvPr/>
        </p:nvSpPr>
        <p:spPr>
          <a:xfrm>
            <a:off x="11953240" y="8101965"/>
            <a:ext cx="17329785" cy="80937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chemeClr val="dk1"/>
                </a:solidFill>
                <a:latin typeface="Calibri"/>
                <a:ea typeface="Calibri"/>
                <a:cs typeface="Calibri"/>
                <a:sym typeface="Calibri"/>
              </a:rPr>
              <a:t>The signal wires from the PMT are attached to the NINO card via a small circuit board. A pair of resistors for each channel are placed on the board in order to siphon off some of the charge. This means all of the channels can have their signal amplitude normalized in the resulting ADC spectrum. This charge normalization is shown for all 14 channels from three PMTs in the graphs below. The values for each resistor were determined by calculating a reduction coefficient between the ADC signal values for each channel in the PMT and the lowest ADC signal value in that PMT.</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In this detector, each bar of fourteen paddles is read out by a single PMT. Each PMT has sixteen pixels and is called a multi-anode PMT. The sixteen optical fibers are connected to a collar which rests on the face of the PMT. Crosstalk is the parasitic, artificial correlation of events between channels in the PMT which generates incorrect data events that did not really occur.</a:t>
            </a:r>
            <a:endParaRPr sz="2600">
              <a:solidFill>
                <a:schemeClr val="dk1"/>
              </a:solidFill>
              <a:latin typeface="Calibri"/>
              <a:ea typeface="Calibri"/>
              <a:cs typeface="Calibri"/>
              <a:sym typeface="Calibri"/>
            </a:endParaRPr>
          </a:p>
        </p:txBody>
      </p:sp>
      <p:grpSp>
        <p:nvGrpSpPr>
          <p:cNvPr id="100" name="Google Shape;100;p1"/>
          <p:cNvGrpSpPr/>
          <p:nvPr/>
        </p:nvGrpSpPr>
        <p:grpSpPr>
          <a:xfrm>
            <a:off x="6077903" y="15826740"/>
            <a:ext cx="4823782" cy="7288321"/>
            <a:chOff x="21106227" y="6319244"/>
            <a:chExt cx="10963279" cy="19802257"/>
          </a:xfrm>
        </p:grpSpPr>
        <p:pic>
          <p:nvPicPr>
            <p:cNvPr id="101" name="Google Shape;101;p1"/>
            <p:cNvPicPr preferRelativeResize="0"/>
            <p:nvPr/>
          </p:nvPicPr>
          <p:blipFill rotWithShape="1">
            <a:blip r:embed="rId4">
              <a:alphaModFix/>
            </a:blip>
            <a:srcRect b="0" l="0" r="0" t="0"/>
            <a:stretch/>
          </p:blipFill>
          <p:spPr>
            <a:xfrm>
              <a:off x="21531066" y="7166784"/>
              <a:ext cx="9635118" cy="17962874"/>
            </a:xfrm>
            <a:prstGeom prst="rect">
              <a:avLst/>
            </a:prstGeom>
            <a:noFill/>
            <a:ln>
              <a:noFill/>
            </a:ln>
          </p:spPr>
        </p:pic>
        <p:sp>
          <p:nvSpPr>
            <p:cNvPr id="102" name="Google Shape;102;p1"/>
            <p:cNvSpPr txBox="1"/>
            <p:nvPr/>
          </p:nvSpPr>
          <p:spPr>
            <a:xfrm>
              <a:off x="21106227" y="6319244"/>
              <a:ext cx="5188717" cy="118872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50">
                  <a:solidFill>
                    <a:schemeClr val="dk1"/>
                  </a:solidFill>
                  <a:latin typeface="Calibri"/>
                  <a:ea typeface="Calibri"/>
                  <a:cs typeface="Calibri"/>
                  <a:sym typeface="Calibri"/>
                </a:rPr>
                <a:t>scintillating bars</a:t>
              </a:r>
              <a:endParaRPr sz="2250">
                <a:solidFill>
                  <a:schemeClr val="dk1"/>
                </a:solidFill>
                <a:latin typeface="Calibri"/>
                <a:ea typeface="Calibri"/>
                <a:cs typeface="Calibri"/>
                <a:sym typeface="Calibri"/>
              </a:endParaRPr>
            </a:p>
          </p:txBody>
        </p:sp>
        <p:cxnSp>
          <p:nvCxnSpPr>
            <p:cNvPr id="103" name="Google Shape;103;p1"/>
            <p:cNvCxnSpPr>
              <a:stCxn id="102" idx="2"/>
            </p:cNvCxnSpPr>
            <p:nvPr/>
          </p:nvCxnSpPr>
          <p:spPr>
            <a:xfrm>
              <a:off x="23700586" y="7507966"/>
              <a:ext cx="1286700" cy="2246700"/>
            </a:xfrm>
            <a:prstGeom prst="straightConnector1">
              <a:avLst/>
            </a:prstGeom>
            <a:noFill/>
            <a:ln cap="flat" cmpd="sng" w="63500">
              <a:solidFill>
                <a:schemeClr val="dk1"/>
              </a:solidFill>
              <a:prstDash val="solid"/>
              <a:miter lim="800000"/>
              <a:headEnd len="sm" w="sm" type="none"/>
              <a:tailEnd len="med" w="med" type="triangle"/>
            </a:ln>
          </p:spPr>
        </p:cxnSp>
        <p:cxnSp>
          <p:nvCxnSpPr>
            <p:cNvPr id="104" name="Google Shape;104;p1"/>
            <p:cNvCxnSpPr>
              <a:stCxn id="102" idx="2"/>
            </p:cNvCxnSpPr>
            <p:nvPr/>
          </p:nvCxnSpPr>
          <p:spPr>
            <a:xfrm>
              <a:off x="23700586" y="7507966"/>
              <a:ext cx="1649400" cy="5227500"/>
            </a:xfrm>
            <a:prstGeom prst="straightConnector1">
              <a:avLst/>
            </a:prstGeom>
            <a:noFill/>
            <a:ln cap="flat" cmpd="sng" w="63500">
              <a:solidFill>
                <a:schemeClr val="dk1"/>
              </a:solidFill>
              <a:prstDash val="solid"/>
              <a:miter lim="800000"/>
              <a:headEnd len="sm" w="sm" type="none"/>
              <a:tailEnd len="med" w="med" type="triangle"/>
            </a:ln>
          </p:spPr>
        </p:cxnSp>
        <p:sp>
          <p:nvSpPr>
            <p:cNvPr id="105" name="Google Shape;105;p1"/>
            <p:cNvSpPr txBox="1"/>
            <p:nvPr/>
          </p:nvSpPr>
          <p:spPr>
            <a:xfrm>
              <a:off x="26573660" y="6319244"/>
              <a:ext cx="5495846" cy="118872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50">
                  <a:solidFill>
                    <a:schemeClr val="dk1"/>
                  </a:solidFill>
                  <a:latin typeface="Calibri"/>
                  <a:ea typeface="Calibri"/>
                  <a:cs typeface="Calibri"/>
                  <a:sym typeface="Calibri"/>
                </a:rPr>
                <a:t>reflecting mirrors</a:t>
              </a:r>
              <a:endParaRPr sz="2250">
                <a:solidFill>
                  <a:schemeClr val="dk1"/>
                </a:solidFill>
                <a:latin typeface="Calibri"/>
                <a:ea typeface="Calibri"/>
                <a:cs typeface="Calibri"/>
                <a:sym typeface="Calibri"/>
              </a:endParaRPr>
            </a:p>
          </p:txBody>
        </p:sp>
        <p:cxnSp>
          <p:nvCxnSpPr>
            <p:cNvPr id="106" name="Google Shape;106;p1"/>
            <p:cNvCxnSpPr>
              <a:stCxn id="105" idx="2"/>
            </p:cNvCxnSpPr>
            <p:nvPr/>
          </p:nvCxnSpPr>
          <p:spPr>
            <a:xfrm flipH="1">
              <a:off x="25757883" y="7507966"/>
              <a:ext cx="3563700" cy="2688300"/>
            </a:xfrm>
            <a:prstGeom prst="straightConnector1">
              <a:avLst/>
            </a:prstGeom>
            <a:noFill/>
            <a:ln cap="flat" cmpd="sng" w="63500">
              <a:solidFill>
                <a:schemeClr val="dk1"/>
              </a:solidFill>
              <a:prstDash val="solid"/>
              <a:miter lim="800000"/>
              <a:headEnd len="sm" w="sm" type="none"/>
              <a:tailEnd len="med" w="med" type="triangle"/>
            </a:ln>
          </p:spPr>
        </p:cxnSp>
        <p:cxnSp>
          <p:nvCxnSpPr>
            <p:cNvPr id="107" name="Google Shape;107;p1"/>
            <p:cNvCxnSpPr>
              <a:stCxn id="105" idx="2"/>
            </p:cNvCxnSpPr>
            <p:nvPr/>
          </p:nvCxnSpPr>
          <p:spPr>
            <a:xfrm flipH="1">
              <a:off x="26311083" y="7507966"/>
              <a:ext cx="3010500" cy="6364500"/>
            </a:xfrm>
            <a:prstGeom prst="straightConnector1">
              <a:avLst/>
            </a:prstGeom>
            <a:noFill/>
            <a:ln cap="flat" cmpd="sng" w="63500">
              <a:solidFill>
                <a:schemeClr val="dk1"/>
              </a:solidFill>
              <a:prstDash val="solid"/>
              <a:miter lim="800000"/>
              <a:headEnd len="sm" w="sm" type="none"/>
              <a:tailEnd len="med" w="med" type="triangle"/>
            </a:ln>
          </p:spPr>
        </p:cxnSp>
        <p:sp>
          <p:nvSpPr>
            <p:cNvPr id="108" name="Google Shape;108;p1"/>
            <p:cNvSpPr txBox="1"/>
            <p:nvPr/>
          </p:nvSpPr>
          <p:spPr>
            <a:xfrm>
              <a:off x="21320000" y="24932779"/>
              <a:ext cx="3902023" cy="1188722"/>
            </a:xfrm>
            <a:prstGeom prst="rect">
              <a:avLst/>
            </a:prstGeom>
            <a:no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50">
                  <a:solidFill>
                    <a:schemeClr val="dk1"/>
                  </a:solidFill>
                  <a:latin typeface="Calibri"/>
                  <a:ea typeface="Calibri"/>
                  <a:cs typeface="Calibri"/>
                  <a:sym typeface="Calibri"/>
                </a:rPr>
                <a:t>optical fibers</a:t>
              </a:r>
              <a:endParaRPr sz="2250">
                <a:solidFill>
                  <a:schemeClr val="dk1"/>
                </a:solidFill>
                <a:latin typeface="Calibri"/>
                <a:ea typeface="Calibri"/>
                <a:cs typeface="Calibri"/>
                <a:sym typeface="Calibri"/>
              </a:endParaRPr>
            </a:p>
          </p:txBody>
        </p:sp>
        <p:cxnSp>
          <p:nvCxnSpPr>
            <p:cNvPr id="109" name="Google Shape;109;p1"/>
            <p:cNvCxnSpPr/>
            <p:nvPr/>
          </p:nvCxnSpPr>
          <p:spPr>
            <a:xfrm flipH="1" rot="10800000">
              <a:off x="24081452" y="18634456"/>
              <a:ext cx="599375" cy="6298323"/>
            </a:xfrm>
            <a:prstGeom prst="straightConnector1">
              <a:avLst/>
            </a:prstGeom>
            <a:noFill/>
            <a:ln cap="flat" cmpd="sng" w="63500">
              <a:solidFill>
                <a:schemeClr val="dk1"/>
              </a:solidFill>
              <a:prstDash val="solid"/>
              <a:miter lim="800000"/>
              <a:headEnd len="sm" w="sm" type="none"/>
              <a:tailEnd len="med" w="med" type="triangle"/>
            </a:ln>
          </p:spPr>
        </p:cxnSp>
        <p:cxnSp>
          <p:nvCxnSpPr>
            <p:cNvPr id="110" name="Google Shape;110;p1"/>
            <p:cNvCxnSpPr/>
            <p:nvPr/>
          </p:nvCxnSpPr>
          <p:spPr>
            <a:xfrm flipH="1" rot="10800000">
              <a:off x="24204304" y="18639692"/>
              <a:ext cx="3986352" cy="6292808"/>
            </a:xfrm>
            <a:prstGeom prst="straightConnector1">
              <a:avLst/>
            </a:prstGeom>
            <a:noFill/>
            <a:ln cap="flat" cmpd="sng" w="63500">
              <a:solidFill>
                <a:schemeClr val="dk1"/>
              </a:solidFill>
              <a:prstDash val="solid"/>
              <a:miter lim="800000"/>
              <a:headEnd len="sm" w="sm" type="none"/>
              <a:tailEnd len="med" w="med" type="triangle"/>
            </a:ln>
          </p:spPr>
        </p:cxnSp>
        <p:sp>
          <p:nvSpPr>
            <p:cNvPr id="111" name="Google Shape;111;p1"/>
            <p:cNvSpPr txBox="1"/>
            <p:nvPr/>
          </p:nvSpPr>
          <p:spPr>
            <a:xfrm>
              <a:off x="25549446" y="24932779"/>
              <a:ext cx="6520059" cy="118872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50">
                  <a:solidFill>
                    <a:schemeClr val="dk1"/>
                  </a:solidFill>
                  <a:latin typeface="Calibri"/>
                  <a:ea typeface="Calibri"/>
                  <a:cs typeface="Calibri"/>
                  <a:sym typeface="Calibri"/>
                </a:rPr>
                <a:t>photomultiplier tubes</a:t>
              </a:r>
              <a:endParaRPr sz="2250">
                <a:solidFill>
                  <a:schemeClr val="dk1"/>
                </a:solidFill>
                <a:latin typeface="Calibri"/>
                <a:ea typeface="Calibri"/>
                <a:cs typeface="Calibri"/>
                <a:sym typeface="Calibri"/>
              </a:endParaRPr>
            </a:p>
          </p:txBody>
        </p:sp>
        <p:cxnSp>
          <p:nvCxnSpPr>
            <p:cNvPr id="112" name="Google Shape;112;p1"/>
            <p:cNvCxnSpPr>
              <a:stCxn id="111" idx="0"/>
            </p:cNvCxnSpPr>
            <p:nvPr/>
          </p:nvCxnSpPr>
          <p:spPr>
            <a:xfrm rot="10800000">
              <a:off x="28609376" y="23706679"/>
              <a:ext cx="200100" cy="1226100"/>
            </a:xfrm>
            <a:prstGeom prst="straightConnector1">
              <a:avLst/>
            </a:prstGeom>
            <a:noFill/>
            <a:ln cap="flat" cmpd="sng" w="63500">
              <a:solidFill>
                <a:schemeClr val="dk1"/>
              </a:solidFill>
              <a:prstDash val="solid"/>
              <a:miter lim="800000"/>
              <a:headEnd len="sm" w="sm" type="none"/>
              <a:tailEnd len="med" w="med" type="triangle"/>
            </a:ln>
          </p:spPr>
        </p:cxnSp>
        <p:cxnSp>
          <p:nvCxnSpPr>
            <p:cNvPr id="113" name="Google Shape;113;p1"/>
            <p:cNvCxnSpPr>
              <a:stCxn id="111" idx="0"/>
            </p:cNvCxnSpPr>
            <p:nvPr/>
          </p:nvCxnSpPr>
          <p:spPr>
            <a:xfrm rot="10800000">
              <a:off x="23566676" y="22236379"/>
              <a:ext cx="5242800" cy="2696400"/>
            </a:xfrm>
            <a:prstGeom prst="straightConnector1">
              <a:avLst/>
            </a:prstGeom>
            <a:noFill/>
            <a:ln cap="flat" cmpd="sng" w="63500">
              <a:solidFill>
                <a:schemeClr val="dk1"/>
              </a:solidFill>
              <a:prstDash val="solid"/>
              <a:miter lim="800000"/>
              <a:headEnd len="sm" w="sm" type="none"/>
              <a:tailEnd len="med" w="med" type="triangle"/>
            </a:ln>
          </p:spPr>
        </p:cxnSp>
      </p:grpSp>
      <p:sp>
        <p:nvSpPr>
          <p:cNvPr id="114" name="Google Shape;114;p1"/>
          <p:cNvSpPr txBox="1"/>
          <p:nvPr/>
        </p:nvSpPr>
        <p:spPr>
          <a:xfrm>
            <a:off x="7388860" y="2496185"/>
            <a:ext cx="25845770" cy="12604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dk1"/>
                </a:solidFill>
                <a:latin typeface="Calibri"/>
                <a:ea typeface="Calibri"/>
                <a:cs typeface="Calibri"/>
                <a:sym typeface="Calibri"/>
              </a:rPr>
              <a:t>Ralph Marinaro</a:t>
            </a:r>
            <a:endParaRPr sz="4000">
              <a:solidFill>
                <a:schemeClr val="dk1"/>
              </a:solidFill>
              <a:latin typeface="Calibri"/>
              <a:ea typeface="Calibri"/>
              <a:cs typeface="Calibri"/>
              <a:sym typeface="Calibri"/>
            </a:endParaRPr>
          </a:p>
          <a:p>
            <a:pPr indent="0" lvl="0" marL="0" marR="0" rtl="0" algn="ctr">
              <a:spcBef>
                <a:spcPts val="0"/>
              </a:spcBef>
              <a:spcAft>
                <a:spcPts val="0"/>
              </a:spcAft>
              <a:buNone/>
            </a:pPr>
            <a:r>
              <a:rPr lang="en-US" sz="3600">
                <a:solidFill>
                  <a:schemeClr val="dk1"/>
                </a:solidFill>
                <a:latin typeface="Calibri"/>
                <a:ea typeface="Calibri"/>
                <a:cs typeface="Calibri"/>
                <a:sym typeface="Calibri"/>
              </a:rPr>
              <a:t>Mentor:  Dr. Peter Monaghan (CNU, Jlab), Supervisor: Dr. Bogdan Wojtsekhowski (JLab)</a:t>
            </a:r>
            <a:endParaRPr sz="3600">
              <a:solidFill>
                <a:schemeClr val="dk1"/>
              </a:solidFill>
              <a:latin typeface="Calibri"/>
              <a:ea typeface="Calibri"/>
              <a:cs typeface="Calibri"/>
              <a:sym typeface="Calibri"/>
            </a:endParaRPr>
          </a:p>
        </p:txBody>
      </p:sp>
      <p:pic>
        <p:nvPicPr>
          <p:cNvPr id="115" name="Google Shape;115;p1"/>
          <p:cNvPicPr preferRelativeResize="0"/>
          <p:nvPr/>
        </p:nvPicPr>
        <p:blipFill rotWithShape="1">
          <a:blip r:embed="rId5">
            <a:alphaModFix/>
          </a:blip>
          <a:srcRect b="0" l="0" r="0" t="0"/>
          <a:stretch/>
        </p:blipFill>
        <p:spPr>
          <a:xfrm>
            <a:off x="1537653" y="1598295"/>
            <a:ext cx="5013960" cy="2096770"/>
          </a:xfrm>
          <a:prstGeom prst="rect">
            <a:avLst/>
          </a:prstGeom>
          <a:noFill/>
          <a:ln>
            <a:noFill/>
          </a:ln>
        </p:spPr>
      </p:pic>
      <p:sp>
        <p:nvSpPr>
          <p:cNvPr id="116" name="Google Shape;116;p1"/>
          <p:cNvSpPr txBox="1"/>
          <p:nvPr/>
        </p:nvSpPr>
        <p:spPr>
          <a:xfrm>
            <a:off x="30708969" y="7330150"/>
            <a:ext cx="9195725" cy="61087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375">
                <a:solidFill>
                  <a:schemeClr val="dk1"/>
                </a:solidFill>
                <a:latin typeface="Calibri"/>
                <a:ea typeface="Calibri"/>
                <a:cs typeface="Calibri"/>
                <a:sym typeface="Calibri"/>
              </a:rPr>
              <a:t>.</a:t>
            </a:r>
            <a:endParaRPr sz="3375">
              <a:solidFill>
                <a:schemeClr val="dk1"/>
              </a:solidFill>
              <a:latin typeface="Calibri"/>
              <a:ea typeface="Calibri"/>
              <a:cs typeface="Calibri"/>
              <a:sym typeface="Calibri"/>
            </a:endParaRPr>
          </a:p>
        </p:txBody>
      </p:sp>
      <p:sp>
        <p:nvSpPr>
          <p:cNvPr id="117" name="Google Shape;117;p1"/>
          <p:cNvSpPr/>
          <p:nvPr/>
        </p:nvSpPr>
        <p:spPr>
          <a:xfrm>
            <a:off x="6731318" y="1399540"/>
            <a:ext cx="27162125" cy="2564765"/>
          </a:xfrm>
          <a:custGeom>
            <a:rect b="b" l="l" r="r" t="t"/>
            <a:pathLst>
              <a:path extrusionOk="0" h="4800414" w="27261568">
                <a:moveTo>
                  <a:pt x="0" y="795852"/>
                </a:moveTo>
                <a:cubicBezTo>
                  <a:pt x="0" y="356315"/>
                  <a:pt x="26115" y="0"/>
                  <a:pt x="465652" y="0"/>
                </a:cubicBezTo>
                <a:lnTo>
                  <a:pt x="26870392" y="0"/>
                </a:lnTo>
                <a:cubicBezTo>
                  <a:pt x="27309929" y="0"/>
                  <a:pt x="27259843" y="356315"/>
                  <a:pt x="27259843" y="795852"/>
                </a:cubicBezTo>
                <a:lnTo>
                  <a:pt x="27259843" y="3979162"/>
                </a:lnTo>
                <a:cubicBezTo>
                  <a:pt x="27259843" y="4418699"/>
                  <a:pt x="27309929" y="4800414"/>
                  <a:pt x="26870392" y="4800414"/>
                </a:cubicBezTo>
                <a:lnTo>
                  <a:pt x="491052" y="4749614"/>
                </a:lnTo>
                <a:cubicBezTo>
                  <a:pt x="51515" y="4749614"/>
                  <a:pt x="0" y="4418699"/>
                  <a:pt x="0" y="3979162"/>
                </a:cubicBezTo>
                <a:lnTo>
                  <a:pt x="0" y="795852"/>
                </a:lnTo>
                <a:close/>
              </a:path>
            </a:pathLst>
          </a:custGeom>
          <a:noFill/>
          <a:ln cap="flat" cmpd="sng" w="101600">
            <a:solidFill>
              <a:srgbClr val="1E4E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85">
              <a:solidFill>
                <a:schemeClr val="lt1"/>
              </a:solidFill>
              <a:latin typeface="Calibri"/>
              <a:ea typeface="Calibri"/>
              <a:cs typeface="Calibri"/>
              <a:sym typeface="Calibri"/>
            </a:endParaRPr>
          </a:p>
        </p:txBody>
      </p:sp>
      <p:sp>
        <p:nvSpPr>
          <p:cNvPr id="118" name="Google Shape;118;p1"/>
          <p:cNvSpPr txBox="1"/>
          <p:nvPr/>
        </p:nvSpPr>
        <p:spPr>
          <a:xfrm>
            <a:off x="7388860" y="1609090"/>
            <a:ext cx="25846405" cy="10147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chemeClr val="dk1"/>
                </a:solidFill>
                <a:latin typeface="Calibri"/>
                <a:ea typeface="Calibri"/>
                <a:cs typeface="Calibri"/>
                <a:sym typeface="Calibri"/>
              </a:rPr>
              <a:t>Commissioning of a Coordinate Detector for the Hall A Super BigBite Spectrometer</a:t>
            </a:r>
            <a:endParaRPr sz="6000">
              <a:solidFill>
                <a:schemeClr val="dk1"/>
              </a:solidFill>
              <a:latin typeface="Calibri"/>
              <a:ea typeface="Calibri"/>
              <a:cs typeface="Calibri"/>
              <a:sym typeface="Calibri"/>
            </a:endParaRPr>
          </a:p>
        </p:txBody>
      </p:sp>
      <p:pic>
        <p:nvPicPr>
          <p:cNvPr id="119" name="Google Shape;119;p1"/>
          <p:cNvPicPr preferRelativeResize="0"/>
          <p:nvPr/>
        </p:nvPicPr>
        <p:blipFill rotWithShape="1">
          <a:blip r:embed="rId6">
            <a:alphaModFix/>
          </a:blip>
          <a:srcRect b="0" l="0" r="0" t="0"/>
          <a:stretch/>
        </p:blipFill>
        <p:spPr>
          <a:xfrm>
            <a:off x="1839913" y="10393045"/>
            <a:ext cx="5683885" cy="4382135"/>
          </a:xfrm>
          <a:prstGeom prst="rect">
            <a:avLst/>
          </a:prstGeom>
          <a:noFill/>
          <a:ln>
            <a:noFill/>
          </a:ln>
        </p:spPr>
      </p:pic>
      <p:sp>
        <p:nvSpPr>
          <p:cNvPr id="120" name="Google Shape;120;p1"/>
          <p:cNvSpPr txBox="1"/>
          <p:nvPr/>
        </p:nvSpPr>
        <p:spPr>
          <a:xfrm>
            <a:off x="15919750" y="6970702"/>
            <a:ext cx="8784941"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u="sng">
                <a:solidFill>
                  <a:schemeClr val="dk1"/>
                </a:solidFill>
                <a:latin typeface="Calibri"/>
                <a:ea typeface="Calibri"/>
                <a:cs typeface="Calibri"/>
                <a:sym typeface="Calibri"/>
              </a:rPr>
              <a:t>Commissioning Process</a:t>
            </a:r>
            <a:endParaRPr b="1" sz="4000" u="sng">
              <a:solidFill>
                <a:schemeClr val="dk1"/>
              </a:solidFill>
              <a:latin typeface="Calibri"/>
              <a:ea typeface="Calibri"/>
              <a:cs typeface="Calibri"/>
              <a:sym typeface="Calibri"/>
            </a:endParaRPr>
          </a:p>
        </p:txBody>
      </p:sp>
      <p:pic>
        <p:nvPicPr>
          <p:cNvPr descr="PMT4_comparison" id="121" name="Google Shape;121;p1"/>
          <p:cNvPicPr preferRelativeResize="0"/>
          <p:nvPr/>
        </p:nvPicPr>
        <p:blipFill rotWithShape="1">
          <a:blip r:embed="rId7">
            <a:alphaModFix/>
          </a:blip>
          <a:srcRect b="0" l="0" r="1162" t="0"/>
          <a:stretch/>
        </p:blipFill>
        <p:spPr>
          <a:xfrm>
            <a:off x="11953558" y="10286365"/>
            <a:ext cx="5937250" cy="4311650"/>
          </a:xfrm>
          <a:prstGeom prst="rect">
            <a:avLst/>
          </a:prstGeom>
          <a:noFill/>
          <a:ln>
            <a:noFill/>
          </a:ln>
        </p:spPr>
      </p:pic>
      <p:pic>
        <p:nvPicPr>
          <p:cNvPr descr="PMT6_comparison" id="122" name="Google Shape;122;p1"/>
          <p:cNvPicPr preferRelativeResize="0"/>
          <p:nvPr/>
        </p:nvPicPr>
        <p:blipFill rotWithShape="1">
          <a:blip r:embed="rId8">
            <a:alphaModFix/>
          </a:blip>
          <a:srcRect b="363" l="1324" r="925" t="-363"/>
          <a:stretch/>
        </p:blipFill>
        <p:spPr>
          <a:xfrm>
            <a:off x="17890808" y="10286365"/>
            <a:ext cx="5726430" cy="4370705"/>
          </a:xfrm>
          <a:prstGeom prst="rect">
            <a:avLst/>
          </a:prstGeom>
          <a:noFill/>
          <a:ln>
            <a:noFill/>
          </a:ln>
        </p:spPr>
      </p:pic>
      <p:pic>
        <p:nvPicPr>
          <p:cNvPr descr="PMT13_comparison" id="123" name="Google Shape;123;p1"/>
          <p:cNvPicPr preferRelativeResize="0"/>
          <p:nvPr/>
        </p:nvPicPr>
        <p:blipFill rotWithShape="1">
          <a:blip r:embed="rId9">
            <a:alphaModFix/>
          </a:blip>
          <a:srcRect b="0" l="-758" r="2367" t="0"/>
          <a:stretch/>
        </p:blipFill>
        <p:spPr>
          <a:xfrm>
            <a:off x="23617238" y="10286365"/>
            <a:ext cx="5666105" cy="4319270"/>
          </a:xfrm>
          <a:prstGeom prst="rect">
            <a:avLst/>
          </a:prstGeom>
          <a:noFill/>
          <a:ln>
            <a:noFill/>
          </a:ln>
        </p:spPr>
      </p:pic>
      <p:pic>
        <p:nvPicPr>
          <p:cNvPr descr="171011_024927" id="124" name="Google Shape;124;p1"/>
          <p:cNvPicPr preferRelativeResize="0"/>
          <p:nvPr/>
        </p:nvPicPr>
        <p:blipFill rotWithShape="1">
          <a:blip r:embed="rId10">
            <a:alphaModFix/>
          </a:blip>
          <a:srcRect b="0" l="0" r="0" t="0"/>
          <a:stretch/>
        </p:blipFill>
        <p:spPr>
          <a:xfrm>
            <a:off x="15947073" y="16295370"/>
            <a:ext cx="5123815" cy="4371975"/>
          </a:xfrm>
          <a:prstGeom prst="rect">
            <a:avLst/>
          </a:prstGeom>
          <a:noFill/>
          <a:ln>
            <a:noFill/>
          </a:ln>
        </p:spPr>
      </p:pic>
      <p:pic>
        <p:nvPicPr>
          <p:cNvPr descr="171013_042242" id="125" name="Google Shape;125;p1"/>
          <p:cNvPicPr preferRelativeResize="0"/>
          <p:nvPr/>
        </p:nvPicPr>
        <p:blipFill rotWithShape="1">
          <a:blip r:embed="rId11">
            <a:alphaModFix/>
          </a:blip>
          <a:srcRect b="0" l="0" r="0" t="0"/>
          <a:stretch/>
        </p:blipFill>
        <p:spPr>
          <a:xfrm>
            <a:off x="15947073" y="20767040"/>
            <a:ext cx="5123180" cy="4432300"/>
          </a:xfrm>
          <a:prstGeom prst="rect">
            <a:avLst/>
          </a:prstGeom>
          <a:noFill/>
          <a:ln>
            <a:noFill/>
          </a:ln>
        </p:spPr>
      </p:pic>
      <p:pic>
        <p:nvPicPr>
          <p:cNvPr descr="Percent_crosstalk_vs_voltage_PMT7" id="126" name="Google Shape;126;p1"/>
          <p:cNvPicPr preferRelativeResize="0"/>
          <p:nvPr/>
        </p:nvPicPr>
        <p:blipFill rotWithShape="1">
          <a:blip r:embed="rId12">
            <a:alphaModFix/>
          </a:blip>
          <a:srcRect b="0" l="0" r="0" t="0"/>
          <a:stretch/>
        </p:blipFill>
        <p:spPr>
          <a:xfrm>
            <a:off x="11656383" y="25783845"/>
            <a:ext cx="6188711" cy="5253990"/>
          </a:xfrm>
          <a:prstGeom prst="rect">
            <a:avLst/>
          </a:prstGeom>
          <a:noFill/>
          <a:ln>
            <a:noFill/>
          </a:ln>
        </p:spPr>
      </p:pic>
      <p:pic>
        <p:nvPicPr>
          <p:cNvPr id="127" name="Google Shape;127;p1"/>
          <p:cNvPicPr preferRelativeResize="0"/>
          <p:nvPr/>
        </p:nvPicPr>
        <p:blipFill rotWithShape="1">
          <a:blip r:embed="rId13">
            <a:alphaModFix/>
          </a:blip>
          <a:srcRect b="0" l="0" r="0" t="0"/>
          <a:stretch/>
        </p:blipFill>
        <p:spPr>
          <a:xfrm>
            <a:off x="34101723" y="893445"/>
            <a:ext cx="5577205" cy="3070225"/>
          </a:xfrm>
          <a:prstGeom prst="rect">
            <a:avLst/>
          </a:prstGeom>
          <a:noFill/>
          <a:ln>
            <a:noFill/>
          </a:ln>
        </p:spPr>
      </p:pic>
      <p:pic>
        <p:nvPicPr>
          <p:cNvPr descr="DSC02194" id="128" name="Google Shape;128;p1"/>
          <p:cNvPicPr preferRelativeResize="0"/>
          <p:nvPr/>
        </p:nvPicPr>
        <p:blipFill rotWithShape="1">
          <a:blip r:embed="rId14">
            <a:alphaModFix/>
          </a:blip>
          <a:srcRect b="0" l="0" r="0" t="0"/>
          <a:stretch/>
        </p:blipFill>
        <p:spPr>
          <a:xfrm>
            <a:off x="4155123" y="24999950"/>
            <a:ext cx="6765925" cy="4832985"/>
          </a:xfrm>
          <a:prstGeom prst="rect">
            <a:avLst/>
          </a:prstGeom>
          <a:noFill/>
          <a:ln>
            <a:noFill/>
          </a:ln>
        </p:spPr>
      </p:pic>
      <p:sp>
        <p:nvSpPr>
          <p:cNvPr id="97" name="Google Shape;97;p1"/>
          <p:cNvSpPr/>
          <p:nvPr/>
        </p:nvSpPr>
        <p:spPr>
          <a:xfrm>
            <a:off x="1536383" y="4194175"/>
            <a:ext cx="38142545" cy="2360295"/>
          </a:xfrm>
          <a:custGeom>
            <a:rect b="b" l="l" r="r" t="t"/>
            <a:pathLst>
              <a:path extrusionOk="0" h="4800414" w="27261568">
                <a:moveTo>
                  <a:pt x="0" y="795852"/>
                </a:moveTo>
                <a:cubicBezTo>
                  <a:pt x="0" y="356315"/>
                  <a:pt x="26115" y="0"/>
                  <a:pt x="465652" y="0"/>
                </a:cubicBezTo>
                <a:lnTo>
                  <a:pt x="26870392" y="0"/>
                </a:lnTo>
                <a:cubicBezTo>
                  <a:pt x="27309929" y="0"/>
                  <a:pt x="27259843" y="356315"/>
                  <a:pt x="27259843" y="795852"/>
                </a:cubicBezTo>
                <a:lnTo>
                  <a:pt x="27259843" y="3979162"/>
                </a:lnTo>
                <a:cubicBezTo>
                  <a:pt x="27259843" y="4418699"/>
                  <a:pt x="27309929" y="4800414"/>
                  <a:pt x="26870392" y="4800414"/>
                </a:cubicBezTo>
                <a:lnTo>
                  <a:pt x="491052" y="4749614"/>
                </a:lnTo>
                <a:cubicBezTo>
                  <a:pt x="51515" y="4749614"/>
                  <a:pt x="0" y="4418699"/>
                  <a:pt x="0" y="3979162"/>
                </a:cubicBezTo>
                <a:lnTo>
                  <a:pt x="0" y="795852"/>
                </a:lnTo>
                <a:close/>
              </a:path>
            </a:pathLst>
          </a:custGeom>
          <a:noFill/>
          <a:ln cap="flat" cmpd="sng" w="101600">
            <a:solidFill>
              <a:srgbClr val="1E4E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85">
              <a:solidFill>
                <a:schemeClr val="lt1"/>
              </a:solidFill>
              <a:latin typeface="Calibri"/>
              <a:ea typeface="Calibri"/>
              <a:cs typeface="Calibri"/>
              <a:sym typeface="Calibri"/>
            </a:endParaRPr>
          </a:p>
        </p:txBody>
      </p:sp>
      <p:sp>
        <p:nvSpPr>
          <p:cNvPr id="129" name="Google Shape;129;p1"/>
          <p:cNvSpPr txBox="1"/>
          <p:nvPr/>
        </p:nvSpPr>
        <p:spPr>
          <a:xfrm>
            <a:off x="1839595" y="4271645"/>
            <a:ext cx="37491670" cy="21069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600" u="sng">
                <a:solidFill>
                  <a:schemeClr val="dk1"/>
                </a:solidFill>
                <a:latin typeface="Calibri"/>
                <a:ea typeface="Calibri"/>
                <a:cs typeface="Calibri"/>
                <a:sym typeface="Calibri"/>
              </a:rPr>
              <a:t>Abstract:</a:t>
            </a:r>
            <a:r>
              <a:rPr lang="en-US" sz="2600">
                <a:solidFill>
                  <a:schemeClr val="dk1"/>
                </a:solidFill>
                <a:latin typeface="Calibri"/>
                <a:ea typeface="Calibri"/>
                <a:cs typeface="Calibri"/>
                <a:sym typeface="Calibri"/>
              </a:rPr>
              <a:t> The Super BigBite Spectrometer will be supplemented by the Coordinate Detector (C-Det) to provide particle position and trajectory data. C-Det uses scintillating paddles that interact with particles to collect light events in seperate channels. This allows experimentors to know where particles pass through the detector.  The focus of this project was to develop the commissioning process and determine the efficiency and crosstalk percentages of each channel in C-Det at different high voltage (HV) values before installation of C-Det in Hall A. Using cosmic rays, a half-module data acquisition sytem (DAQ) collects ADC and TDC data so that crosstalk and efficiency percentages for each channel can be calculated. Through this process C-Det can be commissioned for use in experimentation. After application of all cuts to remove unwanted events, every channel in the first module of C-Det has crosstalk percentages below ten percent, and efficiency percentages above 85 percent which are considered acceptable for the commissioning process. Using the ADC value, crosstalk, and efficiency data, the optimal HV settings for each PMT in Module 1 were determined and Module 1 was proven ready for use in experimentation. This process will be applied to all six of C-Det’s modules before final installation for experimnetal use in Jefferson Lab's Hall A. </a:t>
            </a:r>
            <a:r>
              <a:rPr lang="en-US" sz="27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pic>
        <p:nvPicPr>
          <p:cNvPr descr="TDCDiff_SBSMeeting" id="130" name="Google Shape;130;p1"/>
          <p:cNvPicPr preferRelativeResize="0"/>
          <p:nvPr/>
        </p:nvPicPr>
        <p:blipFill rotWithShape="1">
          <a:blip r:embed="rId15">
            <a:alphaModFix/>
          </a:blip>
          <a:srcRect b="0" l="0" r="0" t="0"/>
          <a:stretch/>
        </p:blipFill>
        <p:spPr>
          <a:xfrm>
            <a:off x="23971568" y="16295370"/>
            <a:ext cx="5311775" cy="5110480"/>
          </a:xfrm>
          <a:prstGeom prst="rect">
            <a:avLst/>
          </a:prstGeom>
          <a:noFill/>
          <a:ln>
            <a:noFill/>
          </a:ln>
        </p:spPr>
      </p:pic>
      <p:sp>
        <p:nvSpPr>
          <p:cNvPr id="131" name="Google Shape;131;p1"/>
          <p:cNvSpPr txBox="1"/>
          <p:nvPr/>
        </p:nvSpPr>
        <p:spPr>
          <a:xfrm>
            <a:off x="22226905" y="23188295"/>
            <a:ext cx="6349365" cy="52197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TDC Width PMT3, Paddle 7</a:t>
            </a:r>
            <a:endParaRPr sz="2800">
              <a:solidFill>
                <a:schemeClr val="dk1"/>
              </a:solidFill>
              <a:latin typeface="Calibri"/>
              <a:ea typeface="Calibri"/>
              <a:cs typeface="Calibri"/>
              <a:sym typeface="Calibri"/>
            </a:endParaRPr>
          </a:p>
        </p:txBody>
      </p:sp>
      <p:sp>
        <p:nvSpPr>
          <p:cNvPr id="132" name="Google Shape;132;p1"/>
          <p:cNvSpPr txBox="1"/>
          <p:nvPr/>
        </p:nvSpPr>
        <p:spPr>
          <a:xfrm rot="-5400000">
            <a:off x="20250143" y="24240358"/>
            <a:ext cx="2626500" cy="460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Bin Number</a:t>
            </a:r>
            <a:endParaRPr sz="2400">
              <a:solidFill>
                <a:schemeClr val="dk1"/>
              </a:solidFill>
              <a:latin typeface="Calibri"/>
              <a:ea typeface="Calibri"/>
              <a:cs typeface="Calibri"/>
              <a:sym typeface="Calibri"/>
            </a:endParaRPr>
          </a:p>
        </p:txBody>
      </p:sp>
      <p:sp>
        <p:nvSpPr>
          <p:cNvPr id="133" name="Google Shape;133;p1"/>
          <p:cNvSpPr txBox="1"/>
          <p:nvPr/>
        </p:nvSpPr>
        <p:spPr>
          <a:xfrm>
            <a:off x="26540460" y="28900755"/>
            <a:ext cx="3405505"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TDC Width Value</a:t>
            </a:r>
            <a:endParaRPr sz="2400">
              <a:solidFill>
                <a:schemeClr val="dk1"/>
              </a:solidFill>
              <a:latin typeface="Calibri"/>
              <a:ea typeface="Calibri"/>
              <a:cs typeface="Calibri"/>
              <a:sym typeface="Calibri"/>
            </a:endParaRPr>
          </a:p>
        </p:txBody>
      </p:sp>
      <p:sp>
        <p:nvSpPr>
          <p:cNvPr id="134" name="Google Shape;134;p1"/>
          <p:cNvSpPr txBox="1"/>
          <p:nvPr/>
        </p:nvSpPr>
        <p:spPr>
          <a:xfrm>
            <a:off x="26210260" y="24183975"/>
            <a:ext cx="2366645"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Red: Good events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Blue: All events </a:t>
            </a:r>
            <a:endParaRPr sz="1800">
              <a:solidFill>
                <a:schemeClr val="dk1"/>
              </a:solidFill>
              <a:latin typeface="Calibri"/>
              <a:ea typeface="Calibri"/>
              <a:cs typeface="Calibri"/>
              <a:sym typeface="Calibri"/>
            </a:endParaRPr>
          </a:p>
        </p:txBody>
      </p:sp>
      <p:sp>
        <p:nvSpPr>
          <p:cNvPr id="135" name="Google Shape;135;p1"/>
          <p:cNvSpPr/>
          <p:nvPr/>
        </p:nvSpPr>
        <p:spPr>
          <a:xfrm>
            <a:off x="16509683" y="17002760"/>
            <a:ext cx="1212215" cy="1010920"/>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1"/>
          <p:cNvSpPr/>
          <p:nvPr/>
        </p:nvSpPr>
        <p:spPr>
          <a:xfrm>
            <a:off x="17929543" y="16571595"/>
            <a:ext cx="1616710" cy="375285"/>
          </a:xfrm>
          <a:prstGeom prst="rect">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Normal Event</a:t>
            </a:r>
            <a:endParaRPr sz="1800">
              <a:solidFill>
                <a:schemeClr val="lt1"/>
              </a:solidFill>
              <a:latin typeface="Calibri"/>
              <a:ea typeface="Calibri"/>
              <a:cs typeface="Calibri"/>
              <a:sym typeface="Calibri"/>
            </a:endParaRPr>
          </a:p>
        </p:txBody>
      </p:sp>
      <p:cxnSp>
        <p:nvCxnSpPr>
          <p:cNvPr id="137" name="Google Shape;137;p1"/>
          <p:cNvCxnSpPr>
            <a:stCxn id="136" idx="1"/>
            <a:endCxn id="135" idx="7"/>
          </p:cNvCxnSpPr>
          <p:nvPr/>
        </p:nvCxnSpPr>
        <p:spPr>
          <a:xfrm flipH="1">
            <a:off x="17544343" y="16759238"/>
            <a:ext cx="385200" cy="391500"/>
          </a:xfrm>
          <a:prstGeom prst="straightConnector1">
            <a:avLst/>
          </a:prstGeom>
          <a:noFill/>
          <a:ln cap="flat" cmpd="sng" w="9525">
            <a:solidFill>
              <a:schemeClr val="lt1"/>
            </a:solidFill>
            <a:prstDash val="solid"/>
            <a:miter lim="800000"/>
            <a:headEnd len="sm" w="sm" type="none"/>
            <a:tailEnd len="med" w="med" type="stealth"/>
          </a:ln>
        </p:spPr>
      </p:cxnSp>
      <p:sp>
        <p:nvSpPr>
          <p:cNvPr id="138" name="Google Shape;138;p1"/>
          <p:cNvSpPr/>
          <p:nvPr/>
        </p:nvSpPr>
        <p:spPr>
          <a:xfrm>
            <a:off x="16510318" y="18565495"/>
            <a:ext cx="1211580" cy="958215"/>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1"/>
          <p:cNvSpPr/>
          <p:nvPr/>
        </p:nvSpPr>
        <p:spPr>
          <a:xfrm>
            <a:off x="17845088" y="19383375"/>
            <a:ext cx="1785620" cy="346710"/>
          </a:xfrm>
          <a:prstGeom prst="rect">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Crosstalk Event</a:t>
            </a:r>
            <a:endParaRPr sz="1800">
              <a:solidFill>
                <a:schemeClr val="lt1"/>
              </a:solidFill>
              <a:latin typeface="Calibri"/>
              <a:ea typeface="Calibri"/>
              <a:cs typeface="Calibri"/>
              <a:sym typeface="Calibri"/>
            </a:endParaRPr>
          </a:p>
        </p:txBody>
      </p:sp>
      <p:cxnSp>
        <p:nvCxnSpPr>
          <p:cNvPr id="140" name="Google Shape;140;p1"/>
          <p:cNvCxnSpPr>
            <a:stCxn id="139" idx="1"/>
            <a:endCxn id="138" idx="5"/>
          </p:cNvCxnSpPr>
          <p:nvPr/>
        </p:nvCxnSpPr>
        <p:spPr>
          <a:xfrm rot="10800000">
            <a:off x="17544488" y="19383330"/>
            <a:ext cx="300600" cy="173400"/>
          </a:xfrm>
          <a:prstGeom prst="straightConnector1">
            <a:avLst/>
          </a:prstGeom>
          <a:noFill/>
          <a:ln cap="flat" cmpd="sng" w="9525">
            <a:solidFill>
              <a:schemeClr val="lt1"/>
            </a:solidFill>
            <a:prstDash val="solid"/>
            <a:miter lim="800000"/>
            <a:headEnd len="sm" w="sm" type="none"/>
            <a:tailEnd len="med" w="med" type="stealth"/>
          </a:ln>
        </p:spPr>
      </p:cxnSp>
      <p:sp>
        <p:nvSpPr>
          <p:cNvPr id="141" name="Google Shape;141;p1"/>
          <p:cNvSpPr/>
          <p:nvPr/>
        </p:nvSpPr>
        <p:spPr>
          <a:xfrm>
            <a:off x="17544098" y="21858605"/>
            <a:ext cx="1039495" cy="819150"/>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1"/>
          <p:cNvSpPr/>
          <p:nvPr/>
        </p:nvSpPr>
        <p:spPr>
          <a:xfrm>
            <a:off x="18583593" y="22941280"/>
            <a:ext cx="2177415" cy="348615"/>
          </a:xfrm>
          <a:prstGeom prst="rect">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Shorter TDC Widths</a:t>
            </a:r>
            <a:endParaRPr sz="1800">
              <a:solidFill>
                <a:schemeClr val="lt1"/>
              </a:solidFill>
              <a:latin typeface="Calibri"/>
              <a:ea typeface="Calibri"/>
              <a:cs typeface="Calibri"/>
              <a:sym typeface="Calibri"/>
            </a:endParaRPr>
          </a:p>
        </p:txBody>
      </p:sp>
      <p:cxnSp>
        <p:nvCxnSpPr>
          <p:cNvPr id="143" name="Google Shape;143;p1"/>
          <p:cNvCxnSpPr>
            <a:stCxn id="142" idx="1"/>
            <a:endCxn id="141" idx="5"/>
          </p:cNvCxnSpPr>
          <p:nvPr/>
        </p:nvCxnSpPr>
        <p:spPr>
          <a:xfrm rot="10800000">
            <a:off x="18431493" y="22557888"/>
            <a:ext cx="152100" cy="557700"/>
          </a:xfrm>
          <a:prstGeom prst="straightConnector1">
            <a:avLst/>
          </a:prstGeom>
          <a:noFill/>
          <a:ln cap="flat" cmpd="sng" w="9525">
            <a:solidFill>
              <a:schemeClr val="lt1"/>
            </a:solidFill>
            <a:prstDash val="solid"/>
            <a:miter lim="800000"/>
            <a:headEnd len="sm" w="sm" type="none"/>
            <a:tailEnd len="med" w="med" type="stealth"/>
          </a:ln>
        </p:spPr>
      </p:cxnSp>
      <p:sp>
        <p:nvSpPr>
          <p:cNvPr id="144" name="Google Shape;144;p1"/>
          <p:cNvSpPr txBox="1"/>
          <p:nvPr/>
        </p:nvSpPr>
        <p:spPr>
          <a:xfrm>
            <a:off x="30269375" y="6986276"/>
            <a:ext cx="9062100" cy="12061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u="sng">
                <a:solidFill>
                  <a:schemeClr val="dk1"/>
                </a:solidFill>
                <a:latin typeface="Calibri"/>
                <a:ea typeface="Calibri"/>
                <a:cs typeface="Calibri"/>
                <a:sym typeface="Calibri"/>
              </a:rPr>
              <a:t>Efficiency Analysis</a:t>
            </a:r>
            <a:endParaRPr b="1" sz="40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sz="3559">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The ADC threshold value for each channel is calculated to be fifty percent of the ADC rate for the channel being analyzed. These threshold cuts are used to calculate the efficency percentages.</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A good event is defined as being a cosmic ray that passes straight, or vertically through the paddle and is not a crosstalk event. Cuts are placed on the ADC and TDC data in four stages. The first stage defines a vertical cosmic ray track in the analyzed channel. The second stage is crosstalk cuts on all other channels in the PMT other than the channel being analyzed. The TDC width cut is the third stage to remove a large portion of the crosstalk remaining.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a:p>
            <a:pPr indent="0" lvl="0" marL="0" marR="0" rtl="0" algn="l">
              <a:spcBef>
                <a:spcPts val="0"/>
              </a:spcBef>
              <a:spcAft>
                <a:spcPts val="0"/>
              </a:spcAft>
              <a:buNone/>
            </a:pPr>
            <a:r>
              <a:rPr lang="en-US" sz="2600">
                <a:solidFill>
                  <a:schemeClr val="dk1"/>
                </a:solidFill>
                <a:latin typeface="Calibri"/>
                <a:ea typeface="Calibri"/>
                <a:cs typeface="Calibri"/>
                <a:sym typeface="Calibri"/>
              </a:rPr>
              <a:t>The remaining data is defined as good events. The efficency percentage for each channel is the number of good events above the ADC threshold cut over the number of total good events. This ADC threshold cut is the fourth stage of cuts to calculate efficiency. </a:t>
            </a:r>
            <a:endParaRPr sz="2600">
              <a:solidFill>
                <a:schemeClr val="dk1"/>
              </a:solidFill>
              <a:latin typeface="Calibri"/>
              <a:ea typeface="Calibri"/>
              <a:cs typeface="Calibri"/>
              <a:sym typeface="Calibri"/>
            </a:endParaRPr>
          </a:p>
        </p:txBody>
      </p:sp>
      <p:pic>
        <p:nvPicPr>
          <p:cNvPr descr="PMT3_pix4_threshold" id="145" name="Google Shape;145;p1"/>
          <p:cNvPicPr preferRelativeResize="0"/>
          <p:nvPr/>
        </p:nvPicPr>
        <p:blipFill rotWithShape="1">
          <a:blip r:embed="rId16">
            <a:alphaModFix/>
          </a:blip>
          <a:srcRect b="0" l="0" r="0" t="0"/>
          <a:stretch/>
        </p:blipFill>
        <p:spPr>
          <a:xfrm>
            <a:off x="30269498" y="9737090"/>
            <a:ext cx="5292090" cy="3604260"/>
          </a:xfrm>
          <a:prstGeom prst="rect">
            <a:avLst/>
          </a:prstGeom>
          <a:solidFill>
            <a:schemeClr val="lt1"/>
          </a:solidFill>
          <a:ln>
            <a:noFill/>
          </a:ln>
        </p:spPr>
      </p:pic>
      <p:pic>
        <p:nvPicPr>
          <p:cNvPr descr="run_1374_ADCRATIO_pmt_7_tdc_min_750_max_1050" id="146" name="Google Shape;146;p1"/>
          <p:cNvPicPr preferRelativeResize="0"/>
          <p:nvPr/>
        </p:nvPicPr>
        <p:blipFill rotWithShape="1">
          <a:blip r:embed="rId17">
            <a:alphaModFix/>
          </a:blip>
          <a:srcRect b="0" l="0" r="0" t="0"/>
          <a:stretch/>
        </p:blipFill>
        <p:spPr>
          <a:xfrm>
            <a:off x="35561593" y="9724393"/>
            <a:ext cx="3742691" cy="3629660"/>
          </a:xfrm>
          <a:prstGeom prst="rect">
            <a:avLst/>
          </a:prstGeom>
          <a:noFill/>
          <a:ln>
            <a:noFill/>
          </a:ln>
        </p:spPr>
      </p:pic>
      <p:sp>
        <p:nvSpPr>
          <p:cNvPr id="147" name="Google Shape;147;p1"/>
          <p:cNvSpPr txBox="1"/>
          <p:nvPr/>
        </p:nvSpPr>
        <p:spPr>
          <a:xfrm>
            <a:off x="30765115" y="9737090"/>
            <a:ext cx="4300855" cy="368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ADC Rate PMT 3, Paddle 4</a:t>
            </a:r>
            <a:endParaRPr sz="1800">
              <a:solidFill>
                <a:schemeClr val="dk1"/>
              </a:solidFill>
              <a:latin typeface="Calibri"/>
              <a:ea typeface="Calibri"/>
              <a:cs typeface="Calibri"/>
              <a:sym typeface="Calibri"/>
            </a:endParaRPr>
          </a:p>
        </p:txBody>
      </p:sp>
      <p:sp>
        <p:nvSpPr>
          <p:cNvPr id="148" name="Google Shape;148;p1"/>
          <p:cNvSpPr txBox="1"/>
          <p:nvPr/>
        </p:nvSpPr>
        <p:spPr>
          <a:xfrm flipH="1">
            <a:off x="34310320" y="13095605"/>
            <a:ext cx="755650" cy="24511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Calibri"/>
                <a:ea typeface="Calibri"/>
                <a:cs typeface="Calibri"/>
                <a:sym typeface="Calibri"/>
              </a:rPr>
              <a:t>ADC Value</a:t>
            </a:r>
            <a:endParaRPr sz="1000">
              <a:solidFill>
                <a:schemeClr val="dk1"/>
              </a:solidFill>
              <a:latin typeface="Calibri"/>
              <a:ea typeface="Calibri"/>
              <a:cs typeface="Calibri"/>
              <a:sym typeface="Calibri"/>
            </a:endParaRPr>
          </a:p>
        </p:txBody>
      </p:sp>
      <p:sp>
        <p:nvSpPr>
          <p:cNvPr id="149" name="Google Shape;149;p1"/>
          <p:cNvSpPr txBox="1"/>
          <p:nvPr/>
        </p:nvSpPr>
        <p:spPr>
          <a:xfrm flipH="1" rot="-5400000">
            <a:off x="29945965" y="10841355"/>
            <a:ext cx="964565" cy="245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Calibri"/>
                <a:ea typeface="Calibri"/>
                <a:cs typeface="Calibri"/>
                <a:sym typeface="Calibri"/>
              </a:rPr>
              <a:t>ADC Rate</a:t>
            </a:r>
            <a:endParaRPr sz="1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2016-10-10T21:47:00Z</dcterms:created>
  <dc:creator>Ralph Marinaro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