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5E80-87C2-1452-4EED-14A34A10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E052-4AD4-C5F9-1766-0EA51EC8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08D6-0763-A793-DF17-12EF617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6BDBC-5111-979D-485D-50403CA9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45C3-9953-A30B-99A9-6E6DBBD6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0C36-B0EF-D1DB-F5A7-551CAD7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708A0-AB94-8202-4BC4-3835F58F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2A89-961B-4112-7E3A-7AA77BCA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E4EF-95B1-69B4-6C79-317D0C3C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D58F-09E1-55F7-A540-C858AF85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E451-B9A5-20AE-C288-9DE25B9F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F8941-B840-DF02-0C2F-77C707415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DEEA-CEED-3EAD-C1EA-9670B05A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AF00-D2E0-D2F5-18D0-395572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F862-4D1C-441E-1055-59C4DE2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F053-1D36-880E-A9D4-C4EDEF9F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CEB8-DE0B-915A-95C0-12440C68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6FDC-9474-2327-7C1D-B0C92A93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295F-C356-CB66-133D-ADD72FD9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6411-60B4-BD08-1DB4-AC1C4C45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DCFD-715C-E14E-221E-5CF8D71D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09FB-C031-80E1-90B6-81AAE57D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8BF2-504D-2C2A-981D-AFB62EA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802C-11DC-B72F-9E9E-21000D19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4DD5-C621-30F7-9B2C-2D4D5110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E0E-5266-772C-C372-2F874377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AE40-61AA-E4DC-F247-F50C34E94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1CF92-FF17-8E0D-2F2D-45A2ABF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0545-3EA2-4BB1-ECFF-C350C148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85BB-DA80-47C3-5576-2E413AB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500B-46B1-396B-8CC7-00F6B67A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8DE4-D679-C131-6B45-7CC0464F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21927-337E-9836-7F4A-BBF8B72C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7F38-8031-E288-B175-23325D57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508D-4FA9-8EB8-96E8-377CC610E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06B78-5275-593E-D4A7-E0BA0B0A3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CA615-143B-2315-67A1-7B5BAB5F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E4299-862E-DA87-7B02-AEED932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DBD41-8318-CF56-45E4-87E5A420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5B93-2D3E-6BAB-947A-00BA8C3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452F3-E33F-E62D-C7F6-D4E3D53A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3C11A-4846-F880-D662-7780CAB9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76B6-AF1B-1893-0962-B5589D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ECE30-C941-3DDD-164A-F09A0F55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601F5-B815-3C8B-BD69-6209D07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B8A60-64CB-C4AD-263C-F4F74692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3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850A-3497-93AF-8B2F-B5F143B6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7AE5-4FF2-7A9E-4466-D6BA8B31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78758-46A3-89A1-932B-6671DCBA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87E9-60DD-A9A5-A181-C64FFA5E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30DFC-5967-BE4E-59ED-83B19E9F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BC9B-8EDC-4756-2466-070BC4D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7B2-431E-1C88-42DB-4B3D46E7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EED04-5D0C-BED8-3810-0192EB6C8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E8EFF-7B01-D2A9-1962-5B4F2AC7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B822-C20C-2769-B7CF-8EFA5CD2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511C-A1AC-3832-E288-DBF9024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54D3-E2A3-4B37-7DF3-213C7B4B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00272-B61D-2AA6-FC16-CAAF638D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53FE-7455-BB08-2156-64535C19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3669-90F1-2F4B-37EC-6CE2E88AF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EEB5C-7CB8-401E-A7A2-EC508D2421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2B9D-6AFD-492A-D11A-A4D35DE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C9FB-A174-47BD-3BC2-58C154E6D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2A75A-5D80-42B4-8CC0-9BA95E4FD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lph.marinaro.15@cnu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6427EBAE-4A6E-0C7C-8525-B462163AAE33}"/>
              </a:ext>
            </a:extLst>
          </p:cNvPr>
          <p:cNvSpPr/>
          <p:nvPr/>
        </p:nvSpPr>
        <p:spPr>
          <a:xfrm>
            <a:off x="410497" y="383458"/>
            <a:ext cx="11371006" cy="609108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D9A36-8E6E-806B-203D-D8B8A3C17306}"/>
              </a:ext>
            </a:extLst>
          </p:cNvPr>
          <p:cNvSpPr txBox="1"/>
          <p:nvPr/>
        </p:nvSpPr>
        <p:spPr>
          <a:xfrm>
            <a:off x="1465007" y="1289953"/>
            <a:ext cx="92619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Looking for roommates?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Male, JLab/CNU Postdoc, looking for potential roommates who are also postdocs or graduate students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Prefer to keep tidy, quiet, peaceful living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Searching for a location in Newport News or peninsula area, but near JLab and CNU.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Please send inquiries by email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ralph.marinaro.15@cnu.edu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What to provide: name, affiliation, position, and preferred means of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Also, please, include a description of you’re preferred living conditions and roommate expectations</a:t>
            </a:r>
          </a:p>
        </p:txBody>
      </p:sp>
    </p:spTree>
    <p:extLst>
      <p:ext uri="{BB962C8B-B14F-4D97-AF65-F5344CB8AC3E}">
        <p14:creationId xmlns:p14="http://schemas.microsoft.com/office/powerpoint/2010/main" val="164083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Ralph Michael Marinaro (PGR)</dc:creator>
  <cp:lastModifiedBy>Ralph Michael Marinaro (PGR)</cp:lastModifiedBy>
  <cp:revision>1</cp:revision>
  <dcterms:created xsi:type="dcterms:W3CDTF">2024-08-01T17:13:09Z</dcterms:created>
  <dcterms:modified xsi:type="dcterms:W3CDTF">2024-08-01T17:26:23Z</dcterms:modified>
</cp:coreProperties>
</file>