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C2AB7-D0F2-DD03-C65C-49FCD0DEFD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F7E829-41EB-1673-684D-D7BBC9B4B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D3F62-0020-6F58-26D4-D387D863E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15D53-DDAC-570F-DAA7-DDDF4688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170EF-9F86-64F8-47F2-3CC9EB2B7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7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89A72-BBD7-9BFB-AD3A-CF18995B7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4AECD-EC5B-5ACF-468B-6A41595A3E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00518-475A-F07F-C966-88E54A59F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EE26C-2663-EF97-B3DB-B1BB53575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D840E-E7CB-8890-72B6-3E1D045E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241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0F2598-0297-6E4D-E896-B6DB7EDBD5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7E37F-809E-206A-7A29-9069745C3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3F73B-5D48-709E-3933-5A217337F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AA728-28DB-D85B-82BB-F5436CC3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7F8E3-6FAC-1D16-A663-0095B4EE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53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5BCF-F378-BA95-CF59-45318184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70A70-B612-9D8A-725A-AF79D7265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6A2E4-F0F1-BC53-0E53-9BBD1EBC8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C9379-BCAD-900F-0F68-8E48135A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6D510-1854-16C6-7183-1B5544C5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599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87B80-8937-C1DD-FEF3-5A0A1D9BD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8DDBC8-68D6-A2DD-8714-5805B10DC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3D395A-ED07-14A9-4037-16D1E406A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D4058-74CB-546C-4940-3EC60796C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5BED3-7074-65C9-C0E3-058D8325E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564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70677-2C4B-443D-ED5D-ED33B95B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3DB89-28F1-37BD-8537-7F9541B7F6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42625-05FE-8B7B-A28A-F874941D7C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E7C5C0-AE89-AFB5-5352-4DC11ECD1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45048-D7B6-68C0-40CF-8955CC0DD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8AF86-FC11-898B-FD66-42AEA7057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1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124C5-5272-8560-C5C2-BA9786AF2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DECA11-AD30-2735-46A3-ED97554C4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E17E6-F602-499F-2161-D55880EDAD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DF3DF5-8FFD-25C5-9153-3543CB943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69194F-71C6-4981-0422-D067602FCF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C34ECE-7B5B-6F7E-B082-99D00E14C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C2937E-6A17-D457-1F09-689798397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362A2-DC12-0463-038B-0B9ED9475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1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0157-C82E-7AB6-1EA7-F990F10F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2290AE-DD80-6DE7-7707-1C7D73C2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B2030-9931-A3CF-7FA6-D7E26EE3E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76B570-D8DF-57D6-03F3-D6FD0103C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1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687E2-AF67-560E-396F-C5E75A646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94C52E-4B38-4734-7580-000049C1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145B5-C693-C030-9184-7E1D900A7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2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F07B-A0A8-6ECE-F21F-88AC2E5A2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3094C-0E92-2911-8061-60AD101C1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EF9DF-F8B3-8E00-AC5B-C433CDAE84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B08CA-6889-0B69-81D1-92E201330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AA58A-40DD-8DF5-A875-7DF37693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661068-4DDE-4F5D-365A-3039A0F2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51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8062-26A7-F5BB-3101-664DF99EC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6AC7F-843D-2680-DF12-F514E78FA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4E79DB-2C4A-8616-42A2-BA1125E306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372B2-A82C-7BD1-FDD3-7E1279F20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9CBED-E037-484E-9531-6A1ECBEBFB4D}" type="datetimeFigureOut">
              <a:rPr lang="en-US" smtClean="0"/>
              <a:t>1/16/24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46316-08ED-7334-A52E-2519F9D0E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D0F28A-D83B-506D-4AFF-99A9CBBC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1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A9C0D-8650-75E1-2DA3-F75FCB87D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F37DC-10B1-1437-04A3-E4826E6BC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B6AE7-D799-E9A4-20BB-04FEC31471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89CBED-E037-484E-9531-6A1ECBEBFB4D}" type="datetimeFigureOut">
              <a:rPr lang="en-US" smtClean="0"/>
              <a:t>1/16/24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27648-F6CE-D2E3-C927-B8ADF061BB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4C5BF-A921-5F16-DEA4-EC608D0507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17011-08CE-4842-9E9F-11DDDFF0D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89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F3B27-A709-F43A-37BE-A7DBDE9EEF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Mistakes I Made Last Class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0DDB17-F3A9-8EF4-006B-6CCEB43BCC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952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98AB4-2BE6-EF33-A5C3-E12750BF3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20499-5ABA-C4DD-F941-3199A191D8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was talking about embroidery, but said “macrame” </a:t>
            </a:r>
            <a:r>
              <a:rPr lang="en-US"/>
              <a:t>… apparently, </a:t>
            </a:r>
            <a:r>
              <a:rPr lang="en-US" dirty="0"/>
              <a:t>I do not know as much about the fiber arts as I thought I did!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last two classes were not the only classes where I will use PowerPoint</a:t>
            </a:r>
          </a:p>
        </p:txBody>
      </p:sp>
    </p:spTree>
    <p:extLst>
      <p:ext uri="{BB962C8B-B14F-4D97-AF65-F5344CB8AC3E}">
        <p14:creationId xmlns:p14="http://schemas.microsoft.com/office/powerpoint/2010/main" val="3287175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Mistakes I Made Last Class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Mistakes I Made Last Class</dc:title>
  <dc:creator>Edward Brash</dc:creator>
  <cp:lastModifiedBy>Edward Brash</cp:lastModifiedBy>
  <cp:revision>3</cp:revision>
  <dcterms:created xsi:type="dcterms:W3CDTF">2024-01-11T18:45:08Z</dcterms:created>
  <dcterms:modified xsi:type="dcterms:W3CDTF">2024-01-16T19:22:23Z</dcterms:modified>
</cp:coreProperties>
</file>