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01F4-EDAF-A9E5-9AD9-A7A405033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333AF-828E-C679-77D2-BDB9EA9B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4889-28A0-9754-5F68-6E86D8B8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0327-BA31-1F91-E39F-E9A65AE1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4CB4-9B53-66A1-C46B-0B869B56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B9DD-2E58-CA32-056E-825D97C5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9512D-71F1-9864-F6F4-0E6C6E2C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7630-B041-CF2B-4C61-0FCBE200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CB20-59B3-1688-3234-635C5D38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4AE5-238B-E155-19A6-C0D3C6F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87995-EC12-39C0-8DA9-97B8A3FF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27416-7672-007F-BAD2-66FBF095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BF99-1E1A-EB46-0C75-A1742BD5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6E2C-BFB7-5D49-0599-C741C93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BCBF-49AB-F835-9AA6-709D3D2F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08E3-85DE-DB45-EAD4-FCBB451E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B71E-05F1-3B9D-3B47-059F13BD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4ABE-359E-C966-A795-F6CE3B7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B31A-397A-6562-5D94-0890123D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2EFF-9C9E-432D-D335-AA21C5B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A450-5FBA-82AF-6EAF-F6E2BEBA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A3EB-A305-119C-79E9-587C769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CEC8-2026-32C5-B4BC-8CC8CC6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E34A-7326-CBE2-9E5C-3CBC388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6A5B-5666-C472-F47C-C058F5D3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FA83-5EC7-5B44-2871-861D2316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43E-7E3E-76FD-BA55-D94D354F0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5EF5-CE61-5D34-5306-95291B400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161D-013E-573A-8604-9FC42FD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005C-E9FB-34F7-F5C4-2F2B6F45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134A0-AC75-5195-518C-EAE9E357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234E-271D-A327-1F7B-7738AB05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C533-B25F-8732-F843-B2E6E301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2399-1EDE-1EA8-FA69-F28E1521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CE8D1-81A1-FD02-53BD-DA7BB874F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C620B-91A4-7442-ED6D-C58B1977F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C7679-E785-D7FD-5470-D7E72270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706AC-8C1C-A043-4201-A54AA8CF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2851B-7618-0FAD-3B9F-E4CF0C79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2D23-4330-E2E1-3F1A-71AFEF1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149BA-8964-F3C4-30B6-12FF7721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4FE6B-A73C-4D5D-0C94-D6C94ABF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A418-0471-0D58-5540-4B476136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635DD-7631-373B-12A7-B429177D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34551-6594-B427-9E3A-B97A64C4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3300-7C51-8A8B-113A-7732D43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19F1-F02E-24DB-42F9-06357A24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8165-ED8D-5287-3601-0883049B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793DB-1E6E-09E1-96EC-B68C57B33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77B0-A182-C4AB-9418-187CC152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02BA-5BBF-AA1D-9094-5DC831BE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022A-377A-BC0C-32E5-2767D88C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F9DF-67FF-995F-7200-87E8F786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141D0-9331-40B5-C617-519B9E236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3969D-78DB-60F9-23E5-0929AC76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35954-F9C1-65EE-E36D-53F011D3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7AC8-EA4E-97ED-89C1-C7CCBEC8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7DEF0-D419-DE72-DDC4-471C3228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EF4CB-F74E-D02E-5BB4-7A8B2C41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E3E0-569D-08AB-98A3-FD57FDD2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5A67-3AC9-2997-E2DE-90FBA22C4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CAE4-702A-2C11-6CDC-FF979005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95C7-A237-6BC5-F5A3-D9D3C7F9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0D2CDA-5C5B-201D-8FF2-3B003BEB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6" y="631947"/>
            <a:ext cx="8230408" cy="5594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CAF4A-D6FF-7AAC-44D1-241B8A5EDC15}"/>
              </a:ext>
            </a:extLst>
          </p:cNvPr>
          <p:cNvCxnSpPr/>
          <p:nvPr/>
        </p:nvCxnSpPr>
        <p:spPr>
          <a:xfrm flipH="1" flipV="1">
            <a:off x="3505200" y="1400175"/>
            <a:ext cx="409575" cy="38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BFCB79-8214-AF65-29DD-8A868E1D41F0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1400175"/>
            <a:ext cx="2257425" cy="4825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32FD2B-1679-8BA3-1911-3D064F2142E5}"/>
              </a:ext>
            </a:extLst>
          </p:cNvPr>
          <p:cNvCxnSpPr>
            <a:cxnSpLocks/>
          </p:cNvCxnSpPr>
          <p:nvPr/>
        </p:nvCxnSpPr>
        <p:spPr>
          <a:xfrm flipV="1">
            <a:off x="5762625" y="1381125"/>
            <a:ext cx="2191154" cy="48449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080F4DA-61D9-F76A-5844-DB712F22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39" y="4819650"/>
            <a:ext cx="561975" cy="5524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478F5-6FB2-69C4-DA14-09E52630672C}"/>
              </a:ext>
            </a:extLst>
          </p:cNvPr>
          <p:cNvCxnSpPr>
            <a:cxnSpLocks/>
          </p:cNvCxnSpPr>
          <p:nvPr/>
        </p:nvCxnSpPr>
        <p:spPr>
          <a:xfrm flipH="1" flipV="1">
            <a:off x="4981575" y="2838450"/>
            <a:ext cx="781050" cy="771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4E5AA0-55E0-6584-8E9E-6387C50106A5}"/>
              </a:ext>
            </a:extLst>
          </p:cNvPr>
          <p:cNvCxnSpPr>
            <a:cxnSpLocks/>
          </p:cNvCxnSpPr>
          <p:nvPr/>
        </p:nvCxnSpPr>
        <p:spPr>
          <a:xfrm flipV="1">
            <a:off x="5762625" y="2838450"/>
            <a:ext cx="736008" cy="771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49081-73FD-DA5A-74EF-FEDE70F80C7E}"/>
              </a:ext>
            </a:extLst>
          </p:cNvPr>
          <p:cNvCxnSpPr>
            <a:cxnSpLocks/>
          </p:cNvCxnSpPr>
          <p:nvPr/>
        </p:nvCxnSpPr>
        <p:spPr>
          <a:xfrm flipH="1">
            <a:off x="7591425" y="1390650"/>
            <a:ext cx="343304" cy="38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C80C304-C314-DB0B-8FFA-ECF880FBE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88465">
            <a:off x="3671078" y="3313059"/>
            <a:ext cx="1362075" cy="11906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4D6617-7BB5-3927-C0A6-578573854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1235">
            <a:off x="6553504" y="3298764"/>
            <a:ext cx="1266825" cy="126682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394F6B20-83A6-15D5-87FF-331592A23D04}"/>
              </a:ext>
            </a:extLst>
          </p:cNvPr>
          <p:cNvSpPr/>
          <p:nvPr/>
        </p:nvSpPr>
        <p:spPr>
          <a:xfrm>
            <a:off x="5663275" y="3533775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96022A-A72B-729D-97ED-493C7DADF740}"/>
              </a:ext>
            </a:extLst>
          </p:cNvPr>
          <p:cNvSpPr/>
          <p:nvPr/>
        </p:nvSpPr>
        <p:spPr>
          <a:xfrm>
            <a:off x="3433804" y="1343025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05AAFB-EF01-7885-54D4-B5C292AFF169}"/>
              </a:ext>
            </a:extLst>
          </p:cNvPr>
          <p:cNvSpPr/>
          <p:nvPr/>
        </p:nvSpPr>
        <p:spPr>
          <a:xfrm>
            <a:off x="7839075" y="1314450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E51E6E-21FF-FB16-1194-AA00072A9F49}"/>
              </a:ext>
            </a:extLst>
          </p:cNvPr>
          <p:cNvSpPr/>
          <p:nvPr/>
        </p:nvSpPr>
        <p:spPr>
          <a:xfrm>
            <a:off x="5681621" y="6130803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D1561FA-D6DF-FE46-46C8-3243F064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6" y="1640654"/>
            <a:ext cx="8230408" cy="357669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1ED148-99CC-14A5-7774-1EBEF590A9D2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1790700"/>
            <a:ext cx="514350" cy="523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6F34B-6D36-A335-A243-32644FB01ABD}"/>
              </a:ext>
            </a:extLst>
          </p:cNvPr>
          <p:cNvCxnSpPr>
            <a:cxnSpLocks/>
          </p:cNvCxnSpPr>
          <p:nvPr/>
        </p:nvCxnSpPr>
        <p:spPr>
          <a:xfrm flipH="1" flipV="1">
            <a:off x="5829300" y="3128961"/>
            <a:ext cx="1962150" cy="19383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90122BF-448B-4020-0616-4D127433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47759">
            <a:off x="5086351" y="3844021"/>
            <a:ext cx="1181100" cy="9239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BDC171-01C5-7483-1972-EEFB52832C3B}"/>
              </a:ext>
            </a:extLst>
          </p:cNvPr>
          <p:cNvCxnSpPr>
            <a:cxnSpLocks/>
          </p:cNvCxnSpPr>
          <p:nvPr/>
        </p:nvCxnSpPr>
        <p:spPr>
          <a:xfrm flipV="1">
            <a:off x="4495800" y="1790700"/>
            <a:ext cx="3295650" cy="3276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DA757DF-467C-B3DF-3D1A-8BC1476D9A5D}"/>
              </a:ext>
            </a:extLst>
          </p:cNvPr>
          <p:cNvSpPr/>
          <p:nvPr/>
        </p:nvSpPr>
        <p:spPr>
          <a:xfrm>
            <a:off x="4395787" y="1677577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C006D5-926B-9A86-9662-61A89151519A}"/>
              </a:ext>
            </a:extLst>
          </p:cNvPr>
          <p:cNvSpPr/>
          <p:nvPr/>
        </p:nvSpPr>
        <p:spPr>
          <a:xfrm>
            <a:off x="7700962" y="1706152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92BA96-1D6B-0660-ABCC-5594E44EE2C0}"/>
              </a:ext>
            </a:extLst>
          </p:cNvPr>
          <p:cNvSpPr/>
          <p:nvPr/>
        </p:nvSpPr>
        <p:spPr>
          <a:xfrm>
            <a:off x="4390823" y="4989923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9258EB-29FE-C71E-E6FE-EF8AF88C5993}"/>
              </a:ext>
            </a:extLst>
          </p:cNvPr>
          <p:cNvSpPr/>
          <p:nvPr/>
        </p:nvSpPr>
        <p:spPr>
          <a:xfrm>
            <a:off x="7710488" y="4980399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7E007D6-0B70-0FCB-BAD9-12CF928A9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6" y="631947"/>
            <a:ext cx="8230408" cy="559410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9D9863-39D4-E23C-979E-90AA0E7C6B4E}"/>
              </a:ext>
            </a:extLst>
          </p:cNvPr>
          <p:cNvCxnSpPr>
            <a:cxnSpLocks/>
          </p:cNvCxnSpPr>
          <p:nvPr/>
        </p:nvCxnSpPr>
        <p:spPr>
          <a:xfrm flipH="1" flipV="1">
            <a:off x="6391275" y="1495425"/>
            <a:ext cx="1266825" cy="1266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7C294-07A5-0CFC-519D-DCE07EA12BA3}"/>
              </a:ext>
            </a:extLst>
          </p:cNvPr>
          <p:cNvCxnSpPr>
            <a:cxnSpLocks/>
          </p:cNvCxnSpPr>
          <p:nvPr/>
        </p:nvCxnSpPr>
        <p:spPr>
          <a:xfrm flipH="1" flipV="1">
            <a:off x="8905875" y="4010025"/>
            <a:ext cx="1266825" cy="1266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07196-E201-4E91-2BAB-D7DD0C44C561}"/>
              </a:ext>
            </a:extLst>
          </p:cNvPr>
          <p:cNvCxnSpPr>
            <a:cxnSpLocks/>
          </p:cNvCxnSpPr>
          <p:nvPr/>
        </p:nvCxnSpPr>
        <p:spPr>
          <a:xfrm flipH="1">
            <a:off x="4714875" y="1495425"/>
            <a:ext cx="1676400" cy="1266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44028-796C-C806-E3C2-B047AD4C1F6B}"/>
              </a:ext>
            </a:extLst>
          </p:cNvPr>
          <p:cNvCxnSpPr>
            <a:cxnSpLocks/>
          </p:cNvCxnSpPr>
          <p:nvPr/>
        </p:nvCxnSpPr>
        <p:spPr>
          <a:xfrm flipH="1">
            <a:off x="2190750" y="4010025"/>
            <a:ext cx="1285875" cy="1266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RASHAP, BRIAN</dc:creator>
  <cp:lastModifiedBy>RASHAP, BRIAN</cp:lastModifiedBy>
  <cp:revision>2</cp:revision>
  <dcterms:created xsi:type="dcterms:W3CDTF">2023-02-10T15:46:03Z</dcterms:created>
  <dcterms:modified xsi:type="dcterms:W3CDTF">2023-02-10T20:30:13Z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bb7484-22c2-4b98-9fb8-3ab13d821527_Enabled">
    <vt:lpwstr>true</vt:lpwstr>
  </property>
  <property fmtid="{D5CDD505-2E9C-101B-9397-08002B2CF9AE}" pid="3" name="MSIP_Label_d8bb7484-22c2-4b98-9fb8-3ab13d821527_SetDate">
    <vt:lpwstr>2023-02-10T16:30:52Z</vt:lpwstr>
  </property>
  <property fmtid="{D5CDD505-2E9C-101B-9397-08002B2CF9AE}" pid="4" name="MSIP_Label_d8bb7484-22c2-4b98-9fb8-3ab13d821527_Method">
    <vt:lpwstr>Standard</vt:lpwstr>
  </property>
  <property fmtid="{D5CDD505-2E9C-101B-9397-08002B2CF9AE}" pid="5" name="MSIP_Label_d8bb7484-22c2-4b98-9fb8-3ab13d821527_Name">
    <vt:lpwstr>defa4170-0d19-0005-0004-bc88714345d2</vt:lpwstr>
  </property>
  <property fmtid="{D5CDD505-2E9C-101B-9397-08002B2CF9AE}" pid="6" name="MSIP_Label_d8bb7484-22c2-4b98-9fb8-3ab13d821527_SiteId">
    <vt:lpwstr>f50e076b-86a5-45f3-87b0-3f4d0ec5e94e</vt:lpwstr>
  </property>
  <property fmtid="{D5CDD505-2E9C-101B-9397-08002B2CF9AE}" pid="7" name="MSIP_Label_d8bb7484-22c2-4b98-9fb8-3ab13d821527_ActionId">
    <vt:lpwstr>105ea781-731d-4522-9d5a-c7d8d266f483</vt:lpwstr>
  </property>
  <property fmtid="{D5CDD505-2E9C-101B-9397-08002B2CF9AE}" pid="8" name="MSIP_Label_d8bb7484-22c2-4b98-9fb8-3ab13d821527_ContentBits">
    <vt:lpwstr>0</vt:lpwstr>
  </property>
</Properties>
</file>