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0" d="100"/>
          <a:sy n="120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CA4-D373-F329-4956-5FDB8A27D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270EC-8C49-E00A-C3E4-9038C3CA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EAA32-D115-5D53-3B6D-460F28D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D7A2-8CF4-66A5-4AE6-6B0F5D49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B1ECE-C84D-48F5-8A7C-557D1C90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4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06-F17D-28AE-B581-8974F311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ED82D-C643-252E-DC11-82DDC8B4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290FF-2AC8-13D8-3B0A-F18FB1E9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EBC52-A630-B5A1-FC3F-731D19D0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ADCC-DB0B-9538-92DB-D9F3E1ED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E10B3D-9895-D293-95FA-62D4455C8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98FBC-347D-4681-EB6C-D98E89A75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9532-CC2C-A0DB-EDB8-E9B4287B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D88BE-6023-6F18-C791-E8299EB59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2620-3BFF-8FB6-105C-C9798F4D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1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B211-E84A-8EAD-1731-48FB6308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C25F1-A221-803F-CEA6-E5085964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E980-9C40-8969-F1BE-595C5B71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64B0-D755-DA95-F7CC-E355542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2E34-582A-F5A5-A209-324711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5380-DF6A-C5A4-D49F-B3542616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45A33-591A-1FF9-E67A-75BD73EA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2134-588A-A4B1-36FF-C7F9129D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C4923-FF23-F92F-C939-166E8D1B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4291-FA0A-AD03-6436-4CE1BE9B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B35C-901C-A577-F880-D35B393E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4A7E9-5577-BF1B-23EA-2D8C477EE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FEA89-A8A8-8E5E-6038-C09FDE9ED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0F610-A0B7-3142-B212-54C7EC14F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94AF8-0BB0-BC11-8D03-7FCABE4F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895E2-AE1E-68BB-B6DD-E00A087A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7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77EE-FC11-8153-BEAC-B0F3E0D9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A41F9-2898-E8BB-35CF-AA28EF1A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8A44D-EA29-B4AB-CB70-A8DB493A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CDEE6-60D6-131A-E22F-386963438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926F9-C724-E883-D413-B157AD30B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10082-CDF7-3ADD-FF17-ED60E3D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CC3ECB-112A-05A2-CC96-C4CF73B7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58A57-5BF7-AF7B-A492-C814EB15E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3E58-C953-0EEE-88C8-ACAAFE7F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8B57F-B36B-99A3-8EB7-9B23C926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0B639-1DB4-B3A1-7F51-E65DEC93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7F14-38F9-0CF9-8CF0-5777CC38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CEE65-CB51-4784-387D-8E72A092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DE1E2-CFF7-3E01-4686-C9D1F39B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428DB-BC06-C7B7-1182-E55B2A42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41AB-1B81-F7A8-1B7E-29DE4882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EC7E-CB0F-B871-9C60-94C9003C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7CD9-3544-E606-13ED-57D4165A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7D4-B51F-3D88-62F7-3036115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35C1F-7592-6EF9-ED58-500BDCE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C923E-41A9-FD72-469E-4299152E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3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B256-7112-C03E-1A8C-64928BE8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ED366-81EF-CF32-F7CB-29334F35C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6B9CA-895C-3C4F-65A6-49384FE16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7520B-D147-BE70-F348-7AE4469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B5367-725A-D0D6-EF45-25B86781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5A7C8-CAE9-56EE-C1F5-E4F5E4B6A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4EB9F-9FE7-9785-22CB-D05F0126E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61C36-335E-46CE-4FB1-D9171642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D4C48-1D5A-E69C-5E86-BFDAB14481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C73FF-771C-4841-9FA3-DFBD10BF4CAF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883DF-40A6-70AD-1CD5-507CFF317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1412-7BCF-C36F-AD83-A8CB52F6D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6AB7-C1AA-4FEA-9FA2-5E57B9DFD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45FADAB2-6C19-C332-2ED8-183E8165C431}"/>
              </a:ext>
            </a:extLst>
          </p:cNvPr>
          <p:cNvGrpSpPr/>
          <p:nvPr/>
        </p:nvGrpSpPr>
        <p:grpSpPr>
          <a:xfrm>
            <a:off x="7052977" y="2544099"/>
            <a:ext cx="1394590" cy="604283"/>
            <a:chOff x="7052977" y="2544099"/>
            <a:chExt cx="1394590" cy="60428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EBB115A-5370-D8E3-D45E-9D57A6ADCA0A}"/>
                </a:ext>
              </a:extLst>
            </p:cNvPr>
            <p:cNvCxnSpPr/>
            <p:nvPr/>
          </p:nvCxnSpPr>
          <p:spPr>
            <a:xfrm>
              <a:off x="7052977" y="2544099"/>
              <a:ext cx="13892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C074EA2-7C8F-9865-191E-10D5F27A047E}"/>
                </a:ext>
              </a:extLst>
            </p:cNvPr>
            <p:cNvCxnSpPr/>
            <p:nvPr/>
          </p:nvCxnSpPr>
          <p:spPr>
            <a:xfrm>
              <a:off x="7056526" y="2696499"/>
              <a:ext cx="13892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7BEBCAE-EDD9-109B-C39C-D3071C95A35B}"/>
                </a:ext>
              </a:extLst>
            </p:cNvPr>
            <p:cNvCxnSpPr/>
            <p:nvPr/>
          </p:nvCxnSpPr>
          <p:spPr>
            <a:xfrm>
              <a:off x="7054747" y="2848899"/>
              <a:ext cx="13892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ABF9CF-3AA0-D35C-2A26-DF6BFAEF5B62}"/>
                </a:ext>
              </a:extLst>
            </p:cNvPr>
            <p:cNvCxnSpPr/>
            <p:nvPr/>
          </p:nvCxnSpPr>
          <p:spPr>
            <a:xfrm>
              <a:off x="7058293" y="3001299"/>
              <a:ext cx="13892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0CB6B99-66AE-1A63-87A3-F1A494951CA6}"/>
                </a:ext>
              </a:extLst>
            </p:cNvPr>
            <p:cNvCxnSpPr/>
            <p:nvPr/>
          </p:nvCxnSpPr>
          <p:spPr>
            <a:xfrm>
              <a:off x="7055922" y="3148382"/>
              <a:ext cx="13892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32CF22-7408-4A26-0B92-B083D5AF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68" y="1294271"/>
            <a:ext cx="4671543" cy="324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12642D-5AB3-1F4F-9E3D-32F4B9D95FBE}"/>
              </a:ext>
            </a:extLst>
          </p:cNvPr>
          <p:cNvCxnSpPr>
            <a:cxnSpLocks/>
          </p:cNvCxnSpPr>
          <p:nvPr/>
        </p:nvCxnSpPr>
        <p:spPr>
          <a:xfrm flipV="1">
            <a:off x="11229987" y="1925053"/>
            <a:ext cx="0" cy="16598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067557-1E83-1A0D-AF74-B9E63F673E32}"/>
              </a:ext>
            </a:extLst>
          </p:cNvPr>
          <p:cNvCxnSpPr>
            <a:cxnSpLocks/>
          </p:cNvCxnSpPr>
          <p:nvPr/>
        </p:nvCxnSpPr>
        <p:spPr>
          <a:xfrm flipH="1">
            <a:off x="10063723" y="3429000"/>
            <a:ext cx="1104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201B6C-D2BD-87CC-C5C4-E99F4B02C551}"/>
              </a:ext>
            </a:extLst>
          </p:cNvPr>
          <p:cNvCxnSpPr>
            <a:cxnSpLocks/>
          </p:cNvCxnSpPr>
          <p:nvPr/>
        </p:nvCxnSpPr>
        <p:spPr>
          <a:xfrm flipV="1">
            <a:off x="10063723" y="1925053"/>
            <a:ext cx="1166264" cy="1503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E361805-0FEE-A6B5-9422-7195D02838AD}"/>
              </a:ext>
            </a:extLst>
          </p:cNvPr>
          <p:cNvSpPr/>
          <p:nvPr/>
        </p:nvSpPr>
        <p:spPr>
          <a:xfrm>
            <a:off x="11229987" y="3584944"/>
            <a:ext cx="99011" cy="3030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34EAE3-613B-4D0A-20B7-98412DA68232}"/>
              </a:ext>
            </a:extLst>
          </p:cNvPr>
          <p:cNvSpPr/>
          <p:nvPr/>
        </p:nvSpPr>
        <p:spPr>
          <a:xfrm>
            <a:off x="11118605" y="3584944"/>
            <a:ext cx="99011" cy="3030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D8F60-A666-40C1-CC00-25EFA20BB040}"/>
              </a:ext>
            </a:extLst>
          </p:cNvPr>
          <p:cNvCxnSpPr>
            <a:cxnSpLocks/>
          </p:cNvCxnSpPr>
          <p:nvPr/>
        </p:nvCxnSpPr>
        <p:spPr>
          <a:xfrm flipV="1">
            <a:off x="11173652" y="3429000"/>
            <a:ext cx="0" cy="15594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8649D5E-59A0-3FDE-3B3E-AA2BDCBA6D1F}"/>
              </a:ext>
            </a:extLst>
          </p:cNvPr>
          <p:cNvSpPr txBox="1"/>
          <p:nvPr/>
        </p:nvSpPr>
        <p:spPr>
          <a:xfrm>
            <a:off x="10371665" y="3428679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3cm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05F91F-E93C-7043-C7A8-68CCC74AFA66}"/>
              </a:ext>
            </a:extLst>
          </p:cNvPr>
          <p:cNvSpPr txBox="1"/>
          <p:nvPr/>
        </p:nvSpPr>
        <p:spPr>
          <a:xfrm>
            <a:off x="11217616" y="267702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4cm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B14AEA-EC71-32E5-6FBA-E4EF50FB0DCF}"/>
              </a:ext>
            </a:extLst>
          </p:cNvPr>
          <p:cNvCxnSpPr/>
          <p:nvPr/>
        </p:nvCxnSpPr>
        <p:spPr>
          <a:xfrm flipH="1">
            <a:off x="10371665" y="2450805"/>
            <a:ext cx="275190" cy="380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72849A-D555-4F4A-BF90-A6B278C2DC1A}"/>
              </a:ext>
            </a:extLst>
          </p:cNvPr>
          <p:cNvSpPr txBox="1"/>
          <p:nvPr/>
        </p:nvSpPr>
        <p:spPr>
          <a:xfrm>
            <a:off x="10098097" y="239021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5cm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2172BB-6DAB-488B-8B5F-84072D111968}"/>
              </a:ext>
            </a:extLst>
          </p:cNvPr>
          <p:cNvGrpSpPr/>
          <p:nvPr/>
        </p:nvGrpSpPr>
        <p:grpSpPr>
          <a:xfrm>
            <a:off x="10509260" y="1430192"/>
            <a:ext cx="337766" cy="391636"/>
            <a:chOff x="7833355" y="3887969"/>
            <a:chExt cx="337766" cy="391636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4F8BAF-D140-C3F5-109A-A2963279D918}"/>
                </a:ext>
              </a:extLst>
            </p:cNvPr>
            <p:cNvCxnSpPr/>
            <p:nvPr/>
          </p:nvCxnSpPr>
          <p:spPr>
            <a:xfrm>
              <a:off x="7833355" y="3887969"/>
              <a:ext cx="0" cy="39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0A4A69-A8A0-A355-D3E4-E1947E0D07BC}"/>
                </a:ext>
              </a:extLst>
            </p:cNvPr>
            <p:cNvCxnSpPr/>
            <p:nvPr/>
          </p:nvCxnSpPr>
          <p:spPr>
            <a:xfrm>
              <a:off x="7833355" y="3887969"/>
              <a:ext cx="337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D2C0532-78B7-8E0D-EB06-4DFC62DE32C7}"/>
              </a:ext>
            </a:extLst>
          </p:cNvPr>
          <p:cNvSpPr txBox="1"/>
          <p:nvPr/>
        </p:nvSpPr>
        <p:spPr>
          <a:xfrm>
            <a:off x="10371665" y="1719014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D20338-2B44-6FA8-AB23-D40E9BB39520}"/>
              </a:ext>
            </a:extLst>
          </p:cNvPr>
          <p:cNvSpPr txBox="1"/>
          <p:nvPr/>
        </p:nvSpPr>
        <p:spPr>
          <a:xfrm>
            <a:off x="10795195" y="1220993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F91236-5026-D084-F61B-16568EA2D98E}"/>
              </a:ext>
            </a:extLst>
          </p:cNvPr>
          <p:cNvSpPr txBox="1"/>
          <p:nvPr/>
        </p:nvSpPr>
        <p:spPr>
          <a:xfrm>
            <a:off x="10292368" y="917586"/>
            <a:ext cx="103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6CC9A4-D46C-7620-F44C-A67C8541FB90}"/>
              </a:ext>
            </a:extLst>
          </p:cNvPr>
          <p:cNvGrpSpPr/>
          <p:nvPr/>
        </p:nvGrpSpPr>
        <p:grpSpPr>
          <a:xfrm flipV="1">
            <a:off x="7392144" y="1423103"/>
            <a:ext cx="337766" cy="391636"/>
            <a:chOff x="7833355" y="3887969"/>
            <a:chExt cx="337766" cy="39163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2FD2446-8F43-AEC5-CE54-D8EAE7861A32}"/>
                </a:ext>
              </a:extLst>
            </p:cNvPr>
            <p:cNvCxnSpPr/>
            <p:nvPr/>
          </p:nvCxnSpPr>
          <p:spPr>
            <a:xfrm>
              <a:off x="7833355" y="3887969"/>
              <a:ext cx="0" cy="391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886E149-A79C-DB45-D657-D480308F88AA}"/>
                </a:ext>
              </a:extLst>
            </p:cNvPr>
            <p:cNvCxnSpPr/>
            <p:nvPr/>
          </p:nvCxnSpPr>
          <p:spPr>
            <a:xfrm>
              <a:off x="7833355" y="3887969"/>
              <a:ext cx="3377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B50AA3A-3B68-D78F-759E-02531196DDFE}"/>
              </a:ext>
            </a:extLst>
          </p:cNvPr>
          <p:cNvSpPr txBox="1"/>
          <p:nvPr/>
        </p:nvSpPr>
        <p:spPr>
          <a:xfrm>
            <a:off x="7265181" y="1180303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z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9FBC93-0E66-573E-86B4-DFAE51870D58}"/>
              </a:ext>
            </a:extLst>
          </p:cNvPr>
          <p:cNvSpPr txBox="1"/>
          <p:nvPr/>
        </p:nvSpPr>
        <p:spPr>
          <a:xfrm>
            <a:off x="7703371" y="162601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FF8FAF1-DE8D-8713-2ADB-B4EB27157481}"/>
              </a:ext>
            </a:extLst>
          </p:cNvPr>
          <p:cNvSpPr txBox="1"/>
          <p:nvPr/>
        </p:nvSpPr>
        <p:spPr>
          <a:xfrm>
            <a:off x="7052977" y="910497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9EB555-5E72-3B38-9483-00909F1DBC13}"/>
              </a:ext>
            </a:extLst>
          </p:cNvPr>
          <p:cNvSpPr/>
          <p:nvPr/>
        </p:nvSpPr>
        <p:spPr>
          <a:xfrm>
            <a:off x="7920656" y="3190007"/>
            <a:ext cx="266420" cy="3077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99067-AB77-0D07-0B57-4BFC45EB1C53}"/>
              </a:ext>
            </a:extLst>
          </p:cNvPr>
          <p:cNvCxnSpPr>
            <a:cxnSpLocks/>
          </p:cNvCxnSpPr>
          <p:nvPr/>
        </p:nvCxnSpPr>
        <p:spPr>
          <a:xfrm flipH="1" flipV="1">
            <a:off x="7224833" y="2390211"/>
            <a:ext cx="839967" cy="9757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31A1FB-63AE-214D-EA81-DCEFA35DA37D}"/>
              </a:ext>
            </a:extLst>
          </p:cNvPr>
          <p:cNvCxnSpPr>
            <a:cxnSpLocks/>
          </p:cNvCxnSpPr>
          <p:nvPr/>
        </p:nvCxnSpPr>
        <p:spPr>
          <a:xfrm flipH="1">
            <a:off x="6969647" y="3339428"/>
            <a:ext cx="10792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1A5D1EF9-BD0B-0FE4-D1E6-A4F02EB75598}"/>
              </a:ext>
            </a:extLst>
          </p:cNvPr>
          <p:cNvSpPr/>
          <p:nvPr/>
        </p:nvSpPr>
        <p:spPr>
          <a:xfrm rot="13959848">
            <a:off x="7343364" y="2704659"/>
            <a:ext cx="620112" cy="69765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736D1D-9403-96E2-6763-035DA98FB8DA}"/>
              </a:ext>
            </a:extLst>
          </p:cNvPr>
          <p:cNvSpPr txBox="1"/>
          <p:nvPr/>
        </p:nvSpPr>
        <p:spPr>
          <a:xfrm>
            <a:off x="7294391" y="2917632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45</a:t>
            </a:r>
            <a:r>
              <a:rPr lang="en-US" sz="1400" baseline="30000" dirty="0"/>
              <a:t>o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DFA49F-8461-BE71-0C47-023BDE2E3D6D}"/>
              </a:ext>
            </a:extLst>
          </p:cNvPr>
          <p:cNvSpPr txBox="1"/>
          <p:nvPr/>
        </p:nvSpPr>
        <p:spPr>
          <a:xfrm>
            <a:off x="8426759" y="2724220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B=80mT</a:t>
            </a:r>
          </a:p>
        </p:txBody>
      </p:sp>
    </p:spTree>
    <p:extLst>
      <p:ext uri="{BB962C8B-B14F-4D97-AF65-F5344CB8AC3E}">
        <p14:creationId xmlns:p14="http://schemas.microsoft.com/office/powerpoint/2010/main" val="131839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8BCE777-A998-7A29-7A37-18928FA8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075" y="748553"/>
            <a:ext cx="4915804" cy="246756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CBAB72-1437-15EE-C1F6-435D0F667CD0}"/>
              </a:ext>
            </a:extLst>
          </p:cNvPr>
          <p:cNvSpPr/>
          <p:nvPr/>
        </p:nvSpPr>
        <p:spPr>
          <a:xfrm>
            <a:off x="4035056" y="1179575"/>
            <a:ext cx="186070" cy="802758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EF59D2D-83B5-9245-3F9F-4C1BC8B06270}"/>
              </a:ext>
            </a:extLst>
          </p:cNvPr>
          <p:cNvSpPr/>
          <p:nvPr/>
        </p:nvSpPr>
        <p:spPr>
          <a:xfrm>
            <a:off x="994145" y="1201479"/>
            <a:ext cx="313660" cy="802758"/>
          </a:xfrm>
          <a:prstGeom prst="arc">
            <a:avLst>
              <a:gd name="adj1" fmla="val 5669124"/>
              <a:gd name="adj2" fmla="val 16091244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46CA5A-7F72-1C8B-1D78-61658913F219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V="1">
            <a:off x="1138314" y="1179575"/>
            <a:ext cx="2989777" cy="232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FD7003-35EF-EDD7-7D7B-CABD6F273F02}"/>
              </a:ext>
            </a:extLst>
          </p:cNvPr>
          <p:cNvCxnSpPr/>
          <p:nvPr/>
        </p:nvCxnSpPr>
        <p:spPr>
          <a:xfrm flipV="1">
            <a:off x="1127681" y="1970726"/>
            <a:ext cx="2989777" cy="2321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ADF02-6EEB-656E-F969-CECA6E322F29}"/>
              </a:ext>
            </a:extLst>
          </p:cNvPr>
          <p:cNvCxnSpPr/>
          <p:nvPr/>
        </p:nvCxnSpPr>
        <p:spPr>
          <a:xfrm>
            <a:off x="2472070" y="2604977"/>
            <a:ext cx="0" cy="441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B65745-E6EA-058F-C4BF-8C6134F5349D}"/>
              </a:ext>
            </a:extLst>
          </p:cNvPr>
          <p:cNvCxnSpPr/>
          <p:nvPr/>
        </p:nvCxnSpPr>
        <p:spPr>
          <a:xfrm>
            <a:off x="2672317" y="2604977"/>
            <a:ext cx="0" cy="4412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A39F5-98D6-5D56-4789-5FCC8FB85EF7}"/>
              </a:ext>
            </a:extLst>
          </p:cNvPr>
          <p:cNvCxnSpPr>
            <a:cxnSpLocks/>
          </p:cNvCxnSpPr>
          <p:nvPr/>
        </p:nvCxnSpPr>
        <p:spPr>
          <a:xfrm>
            <a:off x="2571307" y="2709531"/>
            <a:ext cx="0" cy="230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7E8C7-25BB-962A-D8AD-C5A7C6ADD6F4}"/>
              </a:ext>
            </a:extLst>
          </p:cNvPr>
          <p:cNvCxnSpPr>
            <a:cxnSpLocks/>
          </p:cNvCxnSpPr>
          <p:nvPr/>
        </p:nvCxnSpPr>
        <p:spPr>
          <a:xfrm>
            <a:off x="2782186" y="2709531"/>
            <a:ext cx="0" cy="2303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26688-D657-209C-39BF-0F40975FCCB5}"/>
              </a:ext>
            </a:extLst>
          </p:cNvPr>
          <p:cNvCxnSpPr>
            <a:cxnSpLocks/>
          </p:cNvCxnSpPr>
          <p:nvPr/>
        </p:nvCxnSpPr>
        <p:spPr>
          <a:xfrm flipH="1">
            <a:off x="712381" y="2824716"/>
            <a:ext cx="175968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687358-713A-741A-64DF-9BDE5CC58E58}"/>
              </a:ext>
            </a:extLst>
          </p:cNvPr>
          <p:cNvCxnSpPr/>
          <p:nvPr/>
        </p:nvCxnSpPr>
        <p:spPr>
          <a:xfrm flipH="1">
            <a:off x="712381" y="1602858"/>
            <a:ext cx="2817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0DAF49-DFF2-99CD-930F-55DD5765C215}"/>
              </a:ext>
            </a:extLst>
          </p:cNvPr>
          <p:cNvCxnSpPr>
            <a:cxnSpLocks/>
          </p:cNvCxnSpPr>
          <p:nvPr/>
        </p:nvCxnSpPr>
        <p:spPr>
          <a:xfrm>
            <a:off x="701749" y="1602858"/>
            <a:ext cx="0" cy="122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4482C1-A246-4547-8AC0-8682E67105A8}"/>
              </a:ext>
            </a:extLst>
          </p:cNvPr>
          <p:cNvCxnSpPr>
            <a:cxnSpLocks/>
          </p:cNvCxnSpPr>
          <p:nvPr/>
        </p:nvCxnSpPr>
        <p:spPr>
          <a:xfrm flipH="1">
            <a:off x="2782186" y="2802812"/>
            <a:ext cx="1627669" cy="219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DB5D6-E443-6F34-2A08-BE6FC2184B60}"/>
              </a:ext>
            </a:extLst>
          </p:cNvPr>
          <p:cNvCxnSpPr/>
          <p:nvPr/>
        </p:nvCxnSpPr>
        <p:spPr>
          <a:xfrm flipH="1">
            <a:off x="4128091" y="1602858"/>
            <a:ext cx="2817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07C559-2704-2BE1-4F6A-38A622B81D2A}"/>
              </a:ext>
            </a:extLst>
          </p:cNvPr>
          <p:cNvCxnSpPr/>
          <p:nvPr/>
        </p:nvCxnSpPr>
        <p:spPr>
          <a:xfrm>
            <a:off x="4409855" y="1580954"/>
            <a:ext cx="0" cy="12218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0CF191-3C8C-AB3C-BCDD-0DFEA90832B5}"/>
              </a:ext>
            </a:extLst>
          </p:cNvPr>
          <p:cNvSpPr txBox="1"/>
          <p:nvPr/>
        </p:nvSpPr>
        <p:spPr>
          <a:xfrm>
            <a:off x="2358126" y="2239980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39680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16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RASHAP, BRIAN</dc:creator>
  <cp:lastModifiedBy>RASHAP, BRIAN</cp:lastModifiedBy>
  <cp:revision>2</cp:revision>
  <dcterms:created xsi:type="dcterms:W3CDTF">2022-07-08T13:41:38Z</dcterms:created>
  <dcterms:modified xsi:type="dcterms:W3CDTF">2022-07-08T22:08:21Z</dcterms:modified>
</cp:coreProperties>
</file>