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70" d="100"/>
          <a:sy n="170" d="100"/>
        </p:scale>
        <p:origin x="8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CA4-D373-F329-4956-5FDB8A27D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70EC-8C49-E00A-C3E4-9038C3CA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AA32-D115-5D53-3B6D-460F28D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D7A2-8CF4-66A5-4AE6-6B0F5D49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1ECE-C84D-48F5-8A7C-557D1C9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06-F17D-28AE-B581-8974F311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ED82D-C643-252E-DC11-82DDC8B4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90FF-2AC8-13D8-3B0A-F18FB1E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BC52-A630-B5A1-FC3F-731D19D0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ADCC-DB0B-9538-92DB-D9F3E1ED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0B3D-9895-D293-95FA-62D4455C8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8FBC-347D-4681-EB6C-D98E89A7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9532-CC2C-A0DB-EDB8-E9B4287B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88BE-6023-6F18-C791-E8299EB5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2620-3BFF-8FB6-105C-C9798F4D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B211-E84A-8EAD-1731-48FB6308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25F1-A221-803F-CEA6-E5085964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E980-9C40-8969-F1BE-595C5B71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64B0-D755-DA95-F7CC-E355542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2E34-582A-F5A5-A209-324711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5380-DF6A-C5A4-D49F-B3542616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45A33-591A-1FF9-E67A-75BD73EA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2134-588A-A4B1-36FF-C7F9129D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4923-FF23-F92F-C939-166E8D1B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4291-FA0A-AD03-6436-4CE1BE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35C-901C-A577-F880-D35B393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A7E9-5577-BF1B-23EA-2D8C477EE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EA89-A8A8-8E5E-6038-C09FDE9ED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F610-A0B7-3142-B212-54C7EC1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4AF8-0BB0-BC11-8D03-7FCABE4F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95E2-AE1E-68BB-B6DD-E00A087A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77EE-FC11-8153-BEAC-B0F3E0D9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41F9-2898-E8BB-35CF-AA28EF1A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A44D-EA29-B4AB-CB70-A8DB493A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CDEE6-60D6-131A-E22F-38696343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26F9-C724-E883-D413-B157AD30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10082-CDF7-3ADD-FF17-ED60E3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C3ECB-112A-05A2-CC96-C4CF73B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58A57-5BF7-AF7B-A492-C814EB1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E58-C953-0EEE-88C8-ACAAFE7F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8B57F-B36B-99A3-8EB7-9B23C92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B639-1DB4-B3A1-7F51-E65DEC93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7F14-38F9-0CF9-8CF0-5777CC38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CEE65-CB51-4784-387D-8E72A092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E1E2-CFF7-3E01-4686-C9D1F39B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28DB-BC06-C7B7-1182-E55B2A4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41AB-1B81-F7A8-1B7E-29DE4882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EC7E-CB0F-B871-9C60-94C9003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7CD9-3544-E606-13ED-57D4165A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7D4-B51F-3D88-62F7-3036115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5C1F-7592-6EF9-ED58-500BDCE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C923E-41A9-FD72-469E-4299152E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B256-7112-C03E-1A8C-64928BE8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ED366-81EF-CF32-F7CB-29334F35C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B9CA-895C-3C4F-65A6-49384FE1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520B-D147-BE70-F348-7AE4469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5367-725A-D0D6-EF45-25B86781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A7C8-CAE9-56EE-C1F5-E4F5E4B6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EB9F-9FE7-9785-22CB-D05F012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1C36-335E-46CE-4FB1-D9171642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4C48-1D5A-E69C-5E86-BFDAB144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73FF-771C-4841-9FA3-DFBD10BF4CAF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83DF-40A6-70AD-1CD5-507CFF31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1412-7BCF-C36F-AD83-A8CB52F6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10BC12-F05C-D1B2-E44A-7CEA479CDEF2}"/>
              </a:ext>
            </a:extLst>
          </p:cNvPr>
          <p:cNvCxnSpPr/>
          <p:nvPr/>
        </p:nvCxnSpPr>
        <p:spPr>
          <a:xfrm>
            <a:off x="7054747" y="3288165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E68141-F128-F18F-2657-8DBFFE37D084}"/>
              </a:ext>
            </a:extLst>
          </p:cNvPr>
          <p:cNvCxnSpPr/>
          <p:nvPr/>
        </p:nvCxnSpPr>
        <p:spPr>
          <a:xfrm>
            <a:off x="7058293" y="3440565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57468-E420-F133-FBA5-CBB34A37E3BA}"/>
              </a:ext>
            </a:extLst>
          </p:cNvPr>
          <p:cNvCxnSpPr/>
          <p:nvPr/>
        </p:nvCxnSpPr>
        <p:spPr>
          <a:xfrm>
            <a:off x="7055922" y="3587648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BB115A-5370-D8E3-D45E-9D57A6ADCA0A}"/>
              </a:ext>
            </a:extLst>
          </p:cNvPr>
          <p:cNvCxnSpPr/>
          <p:nvPr/>
        </p:nvCxnSpPr>
        <p:spPr>
          <a:xfrm>
            <a:off x="7052977" y="2544099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074EA2-7C8F-9865-191E-10D5F27A047E}"/>
              </a:ext>
            </a:extLst>
          </p:cNvPr>
          <p:cNvCxnSpPr/>
          <p:nvPr/>
        </p:nvCxnSpPr>
        <p:spPr>
          <a:xfrm>
            <a:off x="7056526" y="2696499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BEBCAE-EDD9-109B-C39C-D3071C95A35B}"/>
              </a:ext>
            </a:extLst>
          </p:cNvPr>
          <p:cNvCxnSpPr/>
          <p:nvPr/>
        </p:nvCxnSpPr>
        <p:spPr>
          <a:xfrm>
            <a:off x="7054747" y="2848899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ABF9CF-3AA0-D35C-2A26-DF6BFAEF5B62}"/>
              </a:ext>
            </a:extLst>
          </p:cNvPr>
          <p:cNvCxnSpPr/>
          <p:nvPr/>
        </p:nvCxnSpPr>
        <p:spPr>
          <a:xfrm>
            <a:off x="7058293" y="3001299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CB6B99-66AE-1A63-87A3-F1A494951CA6}"/>
              </a:ext>
            </a:extLst>
          </p:cNvPr>
          <p:cNvCxnSpPr/>
          <p:nvPr/>
        </p:nvCxnSpPr>
        <p:spPr>
          <a:xfrm>
            <a:off x="7055922" y="3148382"/>
            <a:ext cx="13892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2CF22-7408-4A26-0B92-B083D5AF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8" y="1294271"/>
            <a:ext cx="4671543" cy="32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2642D-5AB3-1F4F-9E3D-32F4B9D95FBE}"/>
              </a:ext>
            </a:extLst>
          </p:cNvPr>
          <p:cNvCxnSpPr>
            <a:cxnSpLocks/>
          </p:cNvCxnSpPr>
          <p:nvPr/>
        </p:nvCxnSpPr>
        <p:spPr>
          <a:xfrm flipV="1">
            <a:off x="11229987" y="1925053"/>
            <a:ext cx="0" cy="1659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67557-1E83-1A0D-AF74-B9E63F673E32}"/>
              </a:ext>
            </a:extLst>
          </p:cNvPr>
          <p:cNvCxnSpPr>
            <a:cxnSpLocks/>
          </p:cNvCxnSpPr>
          <p:nvPr/>
        </p:nvCxnSpPr>
        <p:spPr>
          <a:xfrm flipH="1">
            <a:off x="10063723" y="3429000"/>
            <a:ext cx="1104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201B6C-D2BD-87CC-C5C4-E99F4B02C551}"/>
              </a:ext>
            </a:extLst>
          </p:cNvPr>
          <p:cNvCxnSpPr>
            <a:cxnSpLocks/>
          </p:cNvCxnSpPr>
          <p:nvPr/>
        </p:nvCxnSpPr>
        <p:spPr>
          <a:xfrm flipV="1">
            <a:off x="10063723" y="1925053"/>
            <a:ext cx="1166264" cy="1503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61805-0FEE-A6B5-9422-7195D02838AD}"/>
              </a:ext>
            </a:extLst>
          </p:cNvPr>
          <p:cNvSpPr/>
          <p:nvPr/>
        </p:nvSpPr>
        <p:spPr>
          <a:xfrm>
            <a:off x="11229987" y="3584944"/>
            <a:ext cx="99011" cy="303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4EAE3-613B-4D0A-20B7-98412DA68232}"/>
              </a:ext>
            </a:extLst>
          </p:cNvPr>
          <p:cNvSpPr/>
          <p:nvPr/>
        </p:nvSpPr>
        <p:spPr>
          <a:xfrm>
            <a:off x="11118605" y="3584944"/>
            <a:ext cx="99011" cy="30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D8F60-A666-40C1-CC00-25EFA20BB040}"/>
              </a:ext>
            </a:extLst>
          </p:cNvPr>
          <p:cNvCxnSpPr>
            <a:cxnSpLocks/>
          </p:cNvCxnSpPr>
          <p:nvPr/>
        </p:nvCxnSpPr>
        <p:spPr>
          <a:xfrm flipV="1">
            <a:off x="11173652" y="3429000"/>
            <a:ext cx="0" cy="155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649D5E-59A0-3FDE-3B3E-AA2BDCBA6D1F}"/>
              </a:ext>
            </a:extLst>
          </p:cNvPr>
          <p:cNvSpPr txBox="1"/>
          <p:nvPr/>
        </p:nvSpPr>
        <p:spPr>
          <a:xfrm>
            <a:off x="10371665" y="342867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3cm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05F91F-E93C-7043-C7A8-68CCC74AFA66}"/>
              </a:ext>
            </a:extLst>
          </p:cNvPr>
          <p:cNvSpPr txBox="1"/>
          <p:nvPr/>
        </p:nvSpPr>
        <p:spPr>
          <a:xfrm>
            <a:off x="11217616" y="267702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4cm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B14AEA-EC71-32E5-6FBA-E4EF50FB0DCF}"/>
              </a:ext>
            </a:extLst>
          </p:cNvPr>
          <p:cNvCxnSpPr/>
          <p:nvPr/>
        </p:nvCxnSpPr>
        <p:spPr>
          <a:xfrm flipH="1">
            <a:off x="10371665" y="2450805"/>
            <a:ext cx="275190" cy="380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2849A-D555-4F4A-BF90-A6B278C2DC1A}"/>
              </a:ext>
            </a:extLst>
          </p:cNvPr>
          <p:cNvSpPr txBox="1"/>
          <p:nvPr/>
        </p:nvSpPr>
        <p:spPr>
          <a:xfrm>
            <a:off x="10098097" y="239021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5cm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2172BB-6DAB-488B-8B5F-84072D111968}"/>
              </a:ext>
            </a:extLst>
          </p:cNvPr>
          <p:cNvGrpSpPr/>
          <p:nvPr/>
        </p:nvGrpSpPr>
        <p:grpSpPr>
          <a:xfrm>
            <a:off x="10509260" y="1430192"/>
            <a:ext cx="337766" cy="391636"/>
            <a:chOff x="7833355" y="3887969"/>
            <a:chExt cx="337766" cy="39163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4F8BAF-D140-C3F5-109A-A2963279D918}"/>
                </a:ext>
              </a:extLst>
            </p:cNvPr>
            <p:cNvCxnSpPr/>
            <p:nvPr/>
          </p:nvCxnSpPr>
          <p:spPr>
            <a:xfrm>
              <a:off x="7833355" y="3887969"/>
              <a:ext cx="0" cy="39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0A4A69-A8A0-A355-D3E4-E1947E0D07BC}"/>
                </a:ext>
              </a:extLst>
            </p:cNvPr>
            <p:cNvCxnSpPr/>
            <p:nvPr/>
          </p:nvCxnSpPr>
          <p:spPr>
            <a:xfrm>
              <a:off x="7833355" y="3887969"/>
              <a:ext cx="337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2C0532-78B7-8E0D-EB06-4DFC62DE32C7}"/>
              </a:ext>
            </a:extLst>
          </p:cNvPr>
          <p:cNvSpPr txBox="1"/>
          <p:nvPr/>
        </p:nvSpPr>
        <p:spPr>
          <a:xfrm>
            <a:off x="10371665" y="1719014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20338-2B44-6FA8-AB23-D40E9BB39520}"/>
              </a:ext>
            </a:extLst>
          </p:cNvPr>
          <p:cNvSpPr txBox="1"/>
          <p:nvPr/>
        </p:nvSpPr>
        <p:spPr>
          <a:xfrm>
            <a:off x="10795195" y="122099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91236-5026-D084-F61B-16568EA2D98E}"/>
              </a:ext>
            </a:extLst>
          </p:cNvPr>
          <p:cNvSpPr txBox="1"/>
          <p:nvPr/>
        </p:nvSpPr>
        <p:spPr>
          <a:xfrm>
            <a:off x="10010363" y="924939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 (</a:t>
            </a:r>
            <a:r>
              <a:rPr lang="en-US" dirty="0">
                <a:latin typeface="SWGrekc" panose="00000400000000000000" pitchFamily="2" charset="0"/>
              </a:rPr>
              <a:t>Q</a:t>
            </a:r>
            <a:r>
              <a:rPr lang="en-US" dirty="0"/>
              <a:t>=0</a:t>
            </a:r>
            <a:r>
              <a:rPr lang="en-US" baseline="30000" dirty="0"/>
              <a:t>o</a:t>
            </a:r>
            <a:r>
              <a:rPr lang="en-US" dirty="0"/>
              <a:t>)</a:t>
            </a:r>
            <a:endParaRPr lang="en-US" baseline="30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6CC9A4-D46C-7620-F44C-A67C8541FB90}"/>
              </a:ext>
            </a:extLst>
          </p:cNvPr>
          <p:cNvGrpSpPr/>
          <p:nvPr/>
        </p:nvGrpSpPr>
        <p:grpSpPr>
          <a:xfrm flipV="1">
            <a:off x="7392144" y="1423103"/>
            <a:ext cx="337766" cy="391636"/>
            <a:chOff x="7833355" y="3887969"/>
            <a:chExt cx="337766" cy="39163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FD2446-8F43-AEC5-CE54-D8EAE7861A32}"/>
                </a:ext>
              </a:extLst>
            </p:cNvPr>
            <p:cNvCxnSpPr/>
            <p:nvPr/>
          </p:nvCxnSpPr>
          <p:spPr>
            <a:xfrm>
              <a:off x="7833355" y="3887969"/>
              <a:ext cx="0" cy="39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6E149-A79C-DB45-D657-D480308F88AA}"/>
                </a:ext>
              </a:extLst>
            </p:cNvPr>
            <p:cNvCxnSpPr/>
            <p:nvPr/>
          </p:nvCxnSpPr>
          <p:spPr>
            <a:xfrm>
              <a:off x="7833355" y="3887969"/>
              <a:ext cx="337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B50AA3A-3B68-D78F-759E-02531196DDFE}"/>
              </a:ext>
            </a:extLst>
          </p:cNvPr>
          <p:cNvSpPr txBox="1"/>
          <p:nvPr/>
        </p:nvSpPr>
        <p:spPr>
          <a:xfrm>
            <a:off x="7265181" y="1180303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9FBC93-0E66-573E-86B4-DFAE51870D58}"/>
              </a:ext>
            </a:extLst>
          </p:cNvPr>
          <p:cNvSpPr txBox="1"/>
          <p:nvPr/>
        </p:nvSpPr>
        <p:spPr>
          <a:xfrm>
            <a:off x="7703371" y="162601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F8FAF1-DE8D-8713-2ADB-B4EB27157481}"/>
              </a:ext>
            </a:extLst>
          </p:cNvPr>
          <p:cNvSpPr txBox="1"/>
          <p:nvPr/>
        </p:nvSpPr>
        <p:spPr>
          <a:xfrm>
            <a:off x="7052977" y="91049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9EB555-5E72-3B38-9483-00909F1DBC13}"/>
              </a:ext>
            </a:extLst>
          </p:cNvPr>
          <p:cNvSpPr/>
          <p:nvPr/>
        </p:nvSpPr>
        <p:spPr>
          <a:xfrm>
            <a:off x="7920656" y="3190007"/>
            <a:ext cx="266420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99067-AB77-0D07-0B57-4BFC45EB1C53}"/>
              </a:ext>
            </a:extLst>
          </p:cNvPr>
          <p:cNvCxnSpPr>
            <a:cxnSpLocks/>
          </p:cNvCxnSpPr>
          <p:nvPr/>
        </p:nvCxnSpPr>
        <p:spPr>
          <a:xfrm flipH="1" flipV="1">
            <a:off x="7224833" y="2390211"/>
            <a:ext cx="839967" cy="975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31A1FB-63AE-214D-EA81-DCEFA35DA37D}"/>
              </a:ext>
            </a:extLst>
          </p:cNvPr>
          <p:cNvCxnSpPr>
            <a:cxnSpLocks/>
          </p:cNvCxnSpPr>
          <p:nvPr/>
        </p:nvCxnSpPr>
        <p:spPr>
          <a:xfrm flipH="1">
            <a:off x="6969647" y="3339428"/>
            <a:ext cx="1079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1A5D1EF9-BD0B-0FE4-D1E6-A4F02EB75598}"/>
              </a:ext>
            </a:extLst>
          </p:cNvPr>
          <p:cNvSpPr/>
          <p:nvPr/>
        </p:nvSpPr>
        <p:spPr>
          <a:xfrm rot="13959848">
            <a:off x="7343364" y="2704659"/>
            <a:ext cx="620112" cy="69765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DFA49F-8461-BE71-0C47-023BDE2E3D6D}"/>
              </a:ext>
            </a:extLst>
          </p:cNvPr>
          <p:cNvSpPr txBox="1"/>
          <p:nvPr/>
        </p:nvSpPr>
        <p:spPr>
          <a:xfrm>
            <a:off x="8426759" y="272422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B=80mT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F1417-020D-95A3-BB48-E7C64CBD09D5}"/>
              </a:ext>
            </a:extLst>
          </p:cNvPr>
          <p:cNvSpPr txBox="1"/>
          <p:nvPr/>
        </p:nvSpPr>
        <p:spPr>
          <a:xfrm>
            <a:off x="7322381" y="2903279"/>
            <a:ext cx="80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Grekc" panose="00000400000000000000" pitchFamily="2" charset="0"/>
              </a:rPr>
              <a:t>Q	</a:t>
            </a:r>
          </a:p>
        </p:txBody>
      </p:sp>
    </p:spTree>
    <p:extLst>
      <p:ext uri="{BB962C8B-B14F-4D97-AF65-F5344CB8AC3E}">
        <p14:creationId xmlns:p14="http://schemas.microsoft.com/office/powerpoint/2010/main" val="13183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BCE777-A998-7A29-7A37-18928FA8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748553"/>
            <a:ext cx="4915804" cy="24675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CBAB72-1437-15EE-C1F6-435D0F667CD0}"/>
              </a:ext>
            </a:extLst>
          </p:cNvPr>
          <p:cNvSpPr/>
          <p:nvPr/>
        </p:nvSpPr>
        <p:spPr>
          <a:xfrm>
            <a:off x="4035056" y="1179575"/>
            <a:ext cx="186070" cy="80275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EF59D2D-83B5-9245-3F9F-4C1BC8B06270}"/>
              </a:ext>
            </a:extLst>
          </p:cNvPr>
          <p:cNvSpPr/>
          <p:nvPr/>
        </p:nvSpPr>
        <p:spPr>
          <a:xfrm>
            <a:off x="994145" y="1201479"/>
            <a:ext cx="313660" cy="802758"/>
          </a:xfrm>
          <a:prstGeom prst="arc">
            <a:avLst>
              <a:gd name="adj1" fmla="val 5669124"/>
              <a:gd name="adj2" fmla="val 1609124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46CA5A-7F72-1C8B-1D78-61658913F219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V="1">
            <a:off x="1138314" y="1179575"/>
            <a:ext cx="2989777" cy="232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D7003-35EF-EDD7-7D7B-CABD6F273F02}"/>
              </a:ext>
            </a:extLst>
          </p:cNvPr>
          <p:cNvCxnSpPr/>
          <p:nvPr/>
        </p:nvCxnSpPr>
        <p:spPr>
          <a:xfrm flipV="1">
            <a:off x="1127681" y="1970726"/>
            <a:ext cx="2989777" cy="232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ADF02-6EEB-656E-F969-CECA6E322F29}"/>
              </a:ext>
            </a:extLst>
          </p:cNvPr>
          <p:cNvCxnSpPr/>
          <p:nvPr/>
        </p:nvCxnSpPr>
        <p:spPr>
          <a:xfrm>
            <a:off x="2472070" y="2604977"/>
            <a:ext cx="0" cy="441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65745-E6EA-058F-C4BF-8C6134F5349D}"/>
              </a:ext>
            </a:extLst>
          </p:cNvPr>
          <p:cNvCxnSpPr/>
          <p:nvPr/>
        </p:nvCxnSpPr>
        <p:spPr>
          <a:xfrm>
            <a:off x="2672317" y="2604977"/>
            <a:ext cx="0" cy="441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A39F5-98D6-5D56-4789-5FCC8FB85EF7}"/>
              </a:ext>
            </a:extLst>
          </p:cNvPr>
          <p:cNvCxnSpPr>
            <a:cxnSpLocks/>
          </p:cNvCxnSpPr>
          <p:nvPr/>
        </p:nvCxnSpPr>
        <p:spPr>
          <a:xfrm>
            <a:off x="2571307" y="2709531"/>
            <a:ext cx="0" cy="230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7E8C7-25BB-962A-D8AD-C5A7C6ADD6F4}"/>
              </a:ext>
            </a:extLst>
          </p:cNvPr>
          <p:cNvCxnSpPr>
            <a:cxnSpLocks/>
          </p:cNvCxnSpPr>
          <p:nvPr/>
        </p:nvCxnSpPr>
        <p:spPr>
          <a:xfrm>
            <a:off x="2782186" y="2709531"/>
            <a:ext cx="0" cy="230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26688-D657-209C-39BF-0F40975FCCB5}"/>
              </a:ext>
            </a:extLst>
          </p:cNvPr>
          <p:cNvCxnSpPr>
            <a:cxnSpLocks/>
          </p:cNvCxnSpPr>
          <p:nvPr/>
        </p:nvCxnSpPr>
        <p:spPr>
          <a:xfrm flipH="1">
            <a:off x="712381" y="2824716"/>
            <a:ext cx="17596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687358-713A-741A-64DF-9BDE5CC58E58}"/>
              </a:ext>
            </a:extLst>
          </p:cNvPr>
          <p:cNvCxnSpPr/>
          <p:nvPr/>
        </p:nvCxnSpPr>
        <p:spPr>
          <a:xfrm flipH="1">
            <a:off x="712381" y="1602858"/>
            <a:ext cx="2817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0DAF49-DFF2-99CD-930F-55DD5765C215}"/>
              </a:ext>
            </a:extLst>
          </p:cNvPr>
          <p:cNvCxnSpPr>
            <a:cxnSpLocks/>
          </p:cNvCxnSpPr>
          <p:nvPr/>
        </p:nvCxnSpPr>
        <p:spPr>
          <a:xfrm>
            <a:off x="701749" y="1602858"/>
            <a:ext cx="0" cy="122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482C1-A246-4547-8AC0-8682E67105A8}"/>
              </a:ext>
            </a:extLst>
          </p:cNvPr>
          <p:cNvCxnSpPr>
            <a:cxnSpLocks/>
          </p:cNvCxnSpPr>
          <p:nvPr/>
        </p:nvCxnSpPr>
        <p:spPr>
          <a:xfrm flipH="1">
            <a:off x="2782186" y="2802812"/>
            <a:ext cx="1627669" cy="2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DB5D6-E443-6F34-2A08-BE6FC2184B60}"/>
              </a:ext>
            </a:extLst>
          </p:cNvPr>
          <p:cNvCxnSpPr/>
          <p:nvPr/>
        </p:nvCxnSpPr>
        <p:spPr>
          <a:xfrm flipH="1">
            <a:off x="4128091" y="1602858"/>
            <a:ext cx="2817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0CF191-3C8C-AB3C-BCDD-0DFEA90832B5}"/>
              </a:ext>
            </a:extLst>
          </p:cNvPr>
          <p:cNvSpPr txBox="1"/>
          <p:nvPr/>
        </p:nvSpPr>
        <p:spPr>
          <a:xfrm>
            <a:off x="2358126" y="22399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744A12-5B00-A394-7C1C-32E737BA6BC4}"/>
              </a:ext>
            </a:extLst>
          </p:cNvPr>
          <p:cNvCxnSpPr/>
          <p:nvPr/>
        </p:nvCxnSpPr>
        <p:spPr>
          <a:xfrm>
            <a:off x="4404245" y="1602858"/>
            <a:ext cx="0" cy="401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20B85F-09C0-32F7-40AC-44CD3642029A}"/>
              </a:ext>
            </a:extLst>
          </p:cNvPr>
          <p:cNvGrpSpPr/>
          <p:nvPr/>
        </p:nvGrpSpPr>
        <p:grpSpPr>
          <a:xfrm>
            <a:off x="4345786" y="2003409"/>
            <a:ext cx="94477" cy="514571"/>
            <a:chOff x="4357006" y="2035600"/>
            <a:chExt cx="94477" cy="5145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FCD335-A3DF-E1B5-35FE-35BF0513D360}"/>
                </a:ext>
              </a:extLst>
            </p:cNvPr>
            <p:cNvGrpSpPr/>
            <p:nvPr/>
          </p:nvGrpSpPr>
          <p:grpSpPr>
            <a:xfrm>
              <a:off x="4357006" y="2097518"/>
              <a:ext cx="94477" cy="387852"/>
              <a:chOff x="4315378" y="2088776"/>
              <a:chExt cx="94477" cy="38785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971109D-98A8-AD1D-1849-1830E42F6EAE}"/>
                  </a:ext>
                </a:extLst>
              </p:cNvPr>
              <p:cNvCxnSpPr/>
              <p:nvPr/>
            </p:nvCxnSpPr>
            <p:spPr>
              <a:xfrm flipH="1">
                <a:off x="4320988" y="2088776"/>
                <a:ext cx="88867" cy="71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D4CFA3E-DD21-09FD-5870-D4E526F05E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12413" y="2166976"/>
                <a:ext cx="88867" cy="71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9FBF3B9-781B-FE7D-CA52-C5DD63859F20}"/>
                  </a:ext>
                </a:extLst>
              </p:cNvPr>
              <p:cNvCxnSpPr/>
              <p:nvPr/>
            </p:nvCxnSpPr>
            <p:spPr>
              <a:xfrm flipH="1">
                <a:off x="4315378" y="2248063"/>
                <a:ext cx="88867" cy="71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B0C978-64B8-C9E8-79CF-F5C4A925355F}"/>
                  </a:ext>
                </a:extLst>
              </p:cNvPr>
              <p:cNvCxnSpPr/>
              <p:nvPr/>
            </p:nvCxnSpPr>
            <p:spPr>
              <a:xfrm flipH="1">
                <a:off x="4315378" y="2404910"/>
                <a:ext cx="88867" cy="71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64A6373-B5DF-D63B-F2AA-79AE82A9B7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12413" y="2327057"/>
                <a:ext cx="88867" cy="717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521149-4E08-997E-537D-0261FD13D7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7049" y="2035600"/>
              <a:ext cx="38823" cy="75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EC35A3-23A7-7BF3-9357-A048567831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6488" y="2474992"/>
              <a:ext cx="38823" cy="75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3344EE-BA8F-079A-FE5C-AE60173E13B4}"/>
              </a:ext>
            </a:extLst>
          </p:cNvPr>
          <p:cNvCxnSpPr>
            <a:cxnSpLocks/>
          </p:cNvCxnSpPr>
          <p:nvPr/>
        </p:nvCxnSpPr>
        <p:spPr>
          <a:xfrm flipH="1">
            <a:off x="4393025" y="2501354"/>
            <a:ext cx="1250" cy="307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BD1B64-1FE0-BFE8-7F4E-2DEB2EDC945D}"/>
              </a:ext>
            </a:extLst>
          </p:cNvPr>
          <p:cNvSpPr txBox="1"/>
          <p:nvPr/>
        </p:nvSpPr>
        <p:spPr>
          <a:xfrm rot="16200000">
            <a:off x="4252739" y="214670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  <a:r>
              <a:rPr lang="en-US" sz="1400" dirty="0">
                <a:latin typeface="SWGrekc" panose="00000400000000000000" pitchFamily="2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3968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SWGrekc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3</cp:revision>
  <dcterms:created xsi:type="dcterms:W3CDTF">2022-07-08T13:41:38Z</dcterms:created>
  <dcterms:modified xsi:type="dcterms:W3CDTF">2022-07-11T20:23:05Z</dcterms:modified>
</cp:coreProperties>
</file>