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20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CFD2-29D7-AADD-0B77-BE1CFE80D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EF117-0730-4CC2-BBE1-12B201C38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1C0A-DEDF-BDD0-6825-59089357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2F02-4C6D-404B-B192-189A47FB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7389-B081-B646-F2A1-E0386D26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0DA7-9DBC-EC31-324C-6E89FAB8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28F90-D36A-BA43-C850-1A525BAD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462E1-2FB4-28A2-2ACB-400E1152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9E43-F404-5A1D-A5F2-39E0DC59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5F83-F575-EF4A-7FD0-CEC9DDB8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6D1B-2494-51DA-A1A0-8CD711990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BF563-6EC0-1BFD-DBA8-F2F122B91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AE35-9E42-B36E-6297-DF6B5624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0C23-66E8-EDF1-E23C-AB99A52F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454-08D4-4BA9-F59B-9DF3836E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616B-F19A-469C-9216-BC03DBA1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7CFD-B605-F959-2F08-E9A9A0AC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0DFAF-FE45-B48D-918F-51326F84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0A4F-B6B2-A476-3831-CA254587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33F5-9AF2-95D2-346A-AC7AE82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1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5807-B2FC-BA6E-E13F-6AF1C370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8C3F-EEE6-0322-CA44-F7549AA47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FB11-25D0-A3B3-AF17-ADD75F77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6342-AF33-17A2-419C-932E179C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F422-09E0-ABB7-411C-9C3CF371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7CE-8E3E-6C4E-317B-4E5EF7E2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A432-BDC8-54F3-C1E5-9BAE3256B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99A9-3B23-7C65-0ECA-DAE0EF4BC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D5A0E-3574-FC99-D66A-5C3DFBEE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9E3F8-8C77-E72D-9A23-B1A57C2E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F8C7C-2341-0B2F-9BED-2DFAEA66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5DA8-0D31-6454-9608-0EDC2F7D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C463-5FEB-7FB7-7A9D-5CF8320B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E91B3-F9F0-BA2C-F69B-1BA8B2135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0431B-3AFE-CB15-11F4-EDF961FF8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F5595-56D4-E897-7A57-2BEDD9619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B961C-A5C6-90BA-0B62-F2D6FBA1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C682D-DB91-D357-6FAD-7D73664E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EAC7C-EBFC-413F-EDAD-335531DD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45E4-9E56-72E0-7458-1D4C8F2B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DCFA7-0993-4213-8F56-97D3431A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FD09CE-3A6F-C0C3-B27B-1EF73363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132C4-80D0-2C9E-C52D-E1571DF5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5854D-D1C4-2F68-B026-9B2B382D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E2BBC-5D9E-E765-03BE-7DDA113D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EE4A7-D4CD-E8F1-D193-2ED223DF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7B0F-3C73-FF8C-0024-7C6AFD56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2965A-F856-B207-5975-4E7EACB9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AAD04-FD95-7B52-4FCD-A127EAD66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323C1-5844-C75D-CA4C-57390B5D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08D9-3369-3C01-2B21-CE7ACC5F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A407A-B61C-0D24-CD8A-967FB93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3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DC8B-714C-44F6-6DC0-A69C357F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20D12-80F2-ED61-F789-C20CF5C23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C06A3-2BB5-12E0-D914-706105E84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C54AE-71D5-8775-4D2E-5768DC6F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7965D-BEE0-3ED0-929F-472B6727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6CE9C-F50E-2F31-8DE2-64D8A9AB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8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97D52-CB40-6823-225B-6FDD2209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40CC-4C35-BB34-D0C6-4B7128C3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EBE3-2EC6-BB63-27CF-2E26AA7F3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B0EE-644A-42FD-B8F9-2AFEFC87B783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BDF3-0AFE-0F92-6262-A83B04E3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D65B-CFE6-03B8-4F3D-6A77C448A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C801-54B5-44EE-B441-44EA47EEF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B94E19-34A3-9F7E-926C-AC29240155F5}"/>
              </a:ext>
            </a:extLst>
          </p:cNvPr>
          <p:cNvGrpSpPr/>
          <p:nvPr/>
        </p:nvGrpSpPr>
        <p:grpSpPr>
          <a:xfrm>
            <a:off x="1572932" y="3267635"/>
            <a:ext cx="304800" cy="322729"/>
            <a:chOff x="1452282" y="2375647"/>
            <a:chExt cx="304800" cy="32272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D87198-E54B-E57D-08BF-1E629568B971}"/>
                </a:ext>
              </a:extLst>
            </p:cNvPr>
            <p:cNvSpPr/>
            <p:nvPr/>
          </p:nvSpPr>
          <p:spPr>
            <a:xfrm>
              <a:off x="1452282" y="2375647"/>
              <a:ext cx="304800" cy="3227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A39B04-48CD-6436-EC96-DA53FB89589A}"/>
                </a:ext>
              </a:extLst>
            </p:cNvPr>
            <p:cNvSpPr/>
            <p:nvPr/>
          </p:nvSpPr>
          <p:spPr>
            <a:xfrm>
              <a:off x="1574800" y="2495550"/>
              <a:ext cx="69850" cy="825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28738-BA7B-7ECD-1A44-E5CA39D455CC}"/>
              </a:ext>
            </a:extLst>
          </p:cNvPr>
          <p:cNvGrpSpPr/>
          <p:nvPr/>
        </p:nvGrpSpPr>
        <p:grpSpPr>
          <a:xfrm>
            <a:off x="3238500" y="3221032"/>
            <a:ext cx="304800" cy="369332"/>
            <a:chOff x="2051050" y="2329044"/>
            <a:chExt cx="304800" cy="3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367AFF-CB18-FC40-4D16-180A9A193C0D}"/>
                </a:ext>
              </a:extLst>
            </p:cNvPr>
            <p:cNvSpPr/>
            <p:nvPr/>
          </p:nvSpPr>
          <p:spPr>
            <a:xfrm>
              <a:off x="2051050" y="2375647"/>
              <a:ext cx="304800" cy="3227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280A47-5CD9-FF58-CA7D-E4F86C6FD80A}"/>
                </a:ext>
              </a:extLst>
            </p:cNvPr>
            <p:cNvSpPr txBox="1"/>
            <p:nvPr/>
          </p:nvSpPr>
          <p:spPr>
            <a:xfrm>
              <a:off x="2063750" y="232904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06D17-C240-D722-9915-C1A790A02911}"/>
              </a:ext>
            </a:extLst>
          </p:cNvPr>
          <p:cNvGrpSpPr/>
          <p:nvPr/>
        </p:nvGrpSpPr>
        <p:grpSpPr>
          <a:xfrm>
            <a:off x="3230452" y="1229285"/>
            <a:ext cx="304800" cy="322729"/>
            <a:chOff x="1452282" y="2375647"/>
            <a:chExt cx="304800" cy="32272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A0F9A2-9B4D-495B-534F-5CC223517510}"/>
                </a:ext>
              </a:extLst>
            </p:cNvPr>
            <p:cNvSpPr/>
            <p:nvPr/>
          </p:nvSpPr>
          <p:spPr>
            <a:xfrm>
              <a:off x="1452282" y="2375647"/>
              <a:ext cx="304800" cy="3227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5F3C069-5CA7-E2B1-1BC5-4C953889443A}"/>
                </a:ext>
              </a:extLst>
            </p:cNvPr>
            <p:cNvSpPr/>
            <p:nvPr/>
          </p:nvSpPr>
          <p:spPr>
            <a:xfrm>
              <a:off x="1574800" y="2495550"/>
              <a:ext cx="69850" cy="8255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4A844D-7722-4A9B-FB87-1187D7381BC3}"/>
              </a:ext>
            </a:extLst>
          </p:cNvPr>
          <p:cNvCxnSpPr/>
          <p:nvPr/>
        </p:nvCxnSpPr>
        <p:spPr>
          <a:xfrm>
            <a:off x="1905000" y="3428813"/>
            <a:ext cx="130005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564B66-7790-308B-B755-E1FE43AD656E}"/>
              </a:ext>
            </a:extLst>
          </p:cNvPr>
          <p:cNvSpPr txBox="1"/>
          <p:nvPr/>
        </p:nvSpPr>
        <p:spPr>
          <a:xfrm>
            <a:off x="2243135" y="34288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3cm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7B9F0A-649B-E772-EC11-6B517BA1D58B}"/>
              </a:ext>
            </a:extLst>
          </p:cNvPr>
          <p:cNvCxnSpPr>
            <a:endCxn id="8" idx="0"/>
          </p:cNvCxnSpPr>
          <p:nvPr/>
        </p:nvCxnSpPr>
        <p:spPr>
          <a:xfrm>
            <a:off x="3382852" y="1625600"/>
            <a:ext cx="10374" cy="15954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6EB7B2-B65E-E1D0-17E8-ED46EAF45283}"/>
              </a:ext>
            </a:extLst>
          </p:cNvPr>
          <p:cNvSpPr txBox="1"/>
          <p:nvPr/>
        </p:nvSpPr>
        <p:spPr>
          <a:xfrm>
            <a:off x="3422820" y="220185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60FA90-2E0B-D958-2997-7EA0918B4B39}"/>
              </a:ext>
            </a:extLst>
          </p:cNvPr>
          <p:cNvSpPr txBox="1"/>
          <p:nvPr/>
        </p:nvSpPr>
        <p:spPr>
          <a:xfrm>
            <a:off x="1021453" y="2978487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3A out of the paper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CD197-30FE-3BEA-68EA-F0B4CA197F9A}"/>
              </a:ext>
            </a:extLst>
          </p:cNvPr>
          <p:cNvSpPr txBox="1"/>
          <p:nvPr/>
        </p:nvSpPr>
        <p:spPr>
          <a:xfrm>
            <a:off x="1833696" y="1250808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3A out of the paper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F9094-3435-6126-9D8C-4D0863ED3486}"/>
              </a:ext>
            </a:extLst>
          </p:cNvPr>
          <p:cNvSpPr txBox="1"/>
          <p:nvPr/>
        </p:nvSpPr>
        <p:spPr>
          <a:xfrm>
            <a:off x="2986749" y="3602141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3A into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the paper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406E3A-19B6-5125-EF52-03712EB66431}"/>
              </a:ext>
            </a:extLst>
          </p:cNvPr>
          <p:cNvSpPr/>
          <p:nvPr/>
        </p:nvSpPr>
        <p:spPr>
          <a:xfrm>
            <a:off x="5327650" y="1349188"/>
            <a:ext cx="143648" cy="28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D18898-487D-F8F7-23E6-DB0AB684BCA8}"/>
              </a:ext>
            </a:extLst>
          </p:cNvPr>
          <p:cNvSpPr/>
          <p:nvPr/>
        </p:nvSpPr>
        <p:spPr>
          <a:xfrm>
            <a:off x="6871340" y="1349188"/>
            <a:ext cx="144630" cy="1279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313F0D-165A-AB48-F845-9952A2CED717}"/>
              </a:ext>
            </a:extLst>
          </p:cNvPr>
          <p:cNvSpPr/>
          <p:nvPr/>
        </p:nvSpPr>
        <p:spPr>
          <a:xfrm>
            <a:off x="6875362" y="2904939"/>
            <a:ext cx="140607" cy="128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FEBC94-6FB0-D1FA-6F23-3FB53C7B2046}"/>
              </a:ext>
            </a:extLst>
          </p:cNvPr>
          <p:cNvCxnSpPr/>
          <p:nvPr/>
        </p:nvCxnSpPr>
        <p:spPr>
          <a:xfrm>
            <a:off x="5503048" y="1389120"/>
            <a:ext cx="130005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4C0C82A-428E-101A-50C4-54229CA109FD}"/>
              </a:ext>
            </a:extLst>
          </p:cNvPr>
          <p:cNvSpPr txBox="1"/>
          <p:nvPr/>
        </p:nvSpPr>
        <p:spPr>
          <a:xfrm>
            <a:off x="5698148" y="134918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+ 10kv -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CD5AFF5-4AE7-AEFC-794E-9B61B3993AF6}"/>
              </a:ext>
            </a:extLst>
          </p:cNvPr>
          <p:cNvSpPr/>
          <p:nvPr/>
        </p:nvSpPr>
        <p:spPr>
          <a:xfrm>
            <a:off x="6153074" y="2700893"/>
            <a:ext cx="140607" cy="132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88139E-C68A-057E-48E7-50B487AB0E0D}"/>
              </a:ext>
            </a:extLst>
          </p:cNvPr>
          <p:cNvSpPr/>
          <p:nvPr/>
        </p:nvSpPr>
        <p:spPr>
          <a:xfrm>
            <a:off x="7900175" y="1357121"/>
            <a:ext cx="143648" cy="28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9BB725-CFD2-6748-1819-56F83B88528D}"/>
              </a:ext>
            </a:extLst>
          </p:cNvPr>
          <p:cNvSpPr/>
          <p:nvPr/>
        </p:nvSpPr>
        <p:spPr>
          <a:xfrm>
            <a:off x="9493046" y="1357121"/>
            <a:ext cx="143648" cy="2835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7D7A5-04CA-9F56-2AB2-184B13FD33D1}"/>
              </a:ext>
            </a:extLst>
          </p:cNvPr>
          <p:cNvSpPr txBox="1"/>
          <p:nvPr/>
        </p:nvSpPr>
        <p:spPr>
          <a:xfrm>
            <a:off x="8119112" y="1431738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D44B2B-3F43-92D5-FA51-217D0DE122FF}"/>
              </a:ext>
            </a:extLst>
          </p:cNvPr>
          <p:cNvSpPr txBox="1"/>
          <p:nvPr/>
        </p:nvSpPr>
        <p:spPr>
          <a:xfrm>
            <a:off x="8107055" y="1835155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9C0945-9F04-E5B6-0384-A36950C702C8}"/>
              </a:ext>
            </a:extLst>
          </p:cNvPr>
          <p:cNvSpPr txBox="1"/>
          <p:nvPr/>
        </p:nvSpPr>
        <p:spPr>
          <a:xfrm>
            <a:off x="8119112" y="2225872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7FD62F-D5D3-A2A3-A199-D1BE0E6ED753}"/>
              </a:ext>
            </a:extLst>
          </p:cNvPr>
          <p:cNvSpPr txBox="1"/>
          <p:nvPr/>
        </p:nvSpPr>
        <p:spPr>
          <a:xfrm>
            <a:off x="8138294" y="263564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A499A2-27C2-7BB3-EAB3-65682255A3BC}"/>
              </a:ext>
            </a:extLst>
          </p:cNvPr>
          <p:cNvSpPr txBox="1"/>
          <p:nvPr/>
        </p:nvSpPr>
        <p:spPr>
          <a:xfrm>
            <a:off x="8138937" y="2991187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F3114C-6E03-8788-21AF-815E19F73FB4}"/>
              </a:ext>
            </a:extLst>
          </p:cNvPr>
          <p:cNvSpPr txBox="1"/>
          <p:nvPr/>
        </p:nvSpPr>
        <p:spPr>
          <a:xfrm>
            <a:off x="8138293" y="3324752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DF758D-7B5E-1746-AF78-8B7EA17E0EF2}"/>
              </a:ext>
            </a:extLst>
          </p:cNvPr>
          <p:cNvSpPr txBox="1"/>
          <p:nvPr/>
        </p:nvSpPr>
        <p:spPr>
          <a:xfrm>
            <a:off x="8138805" y="3660261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749247-30FF-E19F-1F63-A8AD529FCF45}"/>
              </a:ext>
            </a:extLst>
          </p:cNvPr>
          <p:cNvCxnSpPr>
            <a:cxnSpLocks/>
            <a:stCxn id="39" idx="0"/>
            <a:endCxn id="38" idx="0"/>
          </p:cNvCxnSpPr>
          <p:nvPr/>
        </p:nvCxnSpPr>
        <p:spPr>
          <a:xfrm flipH="1" flipV="1">
            <a:off x="8768435" y="2635644"/>
            <a:ext cx="643" cy="35554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999DC59-A74D-7491-6AF8-B3E8A23EB50F}"/>
              </a:ext>
            </a:extLst>
          </p:cNvPr>
          <p:cNvSpPr/>
          <p:nvPr/>
        </p:nvSpPr>
        <p:spPr>
          <a:xfrm>
            <a:off x="8701984" y="2456582"/>
            <a:ext cx="140607" cy="132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860BA9-DD04-367E-1752-59AD70BA6DAC}"/>
              </a:ext>
            </a:extLst>
          </p:cNvPr>
          <p:cNvSpPr txBox="1"/>
          <p:nvPr/>
        </p:nvSpPr>
        <p:spPr>
          <a:xfrm>
            <a:off x="8589348" y="255731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8DC929-5200-F715-CEB2-F1F604C70B50}"/>
              </a:ext>
            </a:extLst>
          </p:cNvPr>
          <p:cNvSpPr txBox="1"/>
          <p:nvPr/>
        </p:nvSpPr>
        <p:spPr>
          <a:xfrm>
            <a:off x="5959740" y="5059188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028B61-3EF5-87DB-D70B-4C12D974DF29}"/>
              </a:ext>
            </a:extLst>
          </p:cNvPr>
          <p:cNvSpPr txBox="1"/>
          <p:nvPr/>
        </p:nvSpPr>
        <p:spPr>
          <a:xfrm>
            <a:off x="7220022" y="5062555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790DCB-2FD2-9046-27FB-CED9EAD3D505}"/>
              </a:ext>
            </a:extLst>
          </p:cNvPr>
          <p:cNvSpPr txBox="1"/>
          <p:nvPr/>
        </p:nvSpPr>
        <p:spPr>
          <a:xfrm>
            <a:off x="7216968" y="542092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C919A2-4F0B-A38C-EAE5-DD8FE6A83D93}"/>
              </a:ext>
            </a:extLst>
          </p:cNvPr>
          <p:cNvSpPr txBox="1"/>
          <p:nvPr/>
        </p:nvSpPr>
        <p:spPr>
          <a:xfrm>
            <a:off x="5971660" y="5401716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B06104-35CC-9C2C-E6B4-685A6A83E4DE}"/>
              </a:ext>
            </a:extLst>
          </p:cNvPr>
          <p:cNvSpPr txBox="1"/>
          <p:nvPr/>
        </p:nvSpPr>
        <p:spPr>
          <a:xfrm>
            <a:off x="7220021" y="5702758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C6495B-9178-581E-FEF9-996C8BA7A0AD}"/>
              </a:ext>
            </a:extLst>
          </p:cNvPr>
          <p:cNvCxnSpPr/>
          <p:nvPr/>
        </p:nvCxnSpPr>
        <p:spPr>
          <a:xfrm flipH="1">
            <a:off x="8138293" y="1752220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85346E-F678-3B86-D4F3-361CCA233527}"/>
              </a:ext>
            </a:extLst>
          </p:cNvPr>
          <p:cNvCxnSpPr/>
          <p:nvPr/>
        </p:nvCxnSpPr>
        <p:spPr>
          <a:xfrm flipH="1">
            <a:off x="8117041" y="1431738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B4FAFF-1411-18F0-245A-8BC914B7E41D}"/>
              </a:ext>
            </a:extLst>
          </p:cNvPr>
          <p:cNvCxnSpPr/>
          <p:nvPr/>
        </p:nvCxnSpPr>
        <p:spPr>
          <a:xfrm flipH="1">
            <a:off x="8117041" y="3968038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26AB16F-2B66-2AB5-2C62-5E1AD56AAE43}"/>
              </a:ext>
            </a:extLst>
          </p:cNvPr>
          <p:cNvCxnSpPr/>
          <p:nvPr/>
        </p:nvCxnSpPr>
        <p:spPr>
          <a:xfrm flipH="1">
            <a:off x="8138293" y="2201857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721114-D296-981C-B7C6-889B59E1A791}"/>
              </a:ext>
            </a:extLst>
          </p:cNvPr>
          <p:cNvCxnSpPr/>
          <p:nvPr/>
        </p:nvCxnSpPr>
        <p:spPr>
          <a:xfrm flipH="1">
            <a:off x="8117041" y="2991187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660FBE-7B85-732B-2385-C6082C6BDBBF}"/>
              </a:ext>
            </a:extLst>
          </p:cNvPr>
          <p:cNvCxnSpPr/>
          <p:nvPr/>
        </p:nvCxnSpPr>
        <p:spPr>
          <a:xfrm flipH="1">
            <a:off x="8117041" y="3660266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67B89C-C9B0-8447-5FB8-58408DBB6D14}"/>
              </a:ext>
            </a:extLst>
          </p:cNvPr>
          <p:cNvCxnSpPr/>
          <p:nvPr/>
        </p:nvCxnSpPr>
        <p:spPr>
          <a:xfrm flipH="1">
            <a:off x="8107054" y="3324752"/>
            <a:ext cx="1260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24AE37-83ED-7485-D29F-5E49FF0D4F48}"/>
              </a:ext>
            </a:extLst>
          </p:cNvPr>
          <p:cNvCxnSpPr>
            <a:cxnSpLocks/>
          </p:cNvCxnSpPr>
          <p:nvPr/>
        </p:nvCxnSpPr>
        <p:spPr>
          <a:xfrm flipH="1">
            <a:off x="8122793" y="2589060"/>
            <a:ext cx="479115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A49AE63-4851-E7DE-8F0F-64ACCC4D360B}"/>
              </a:ext>
            </a:extLst>
          </p:cNvPr>
          <p:cNvCxnSpPr>
            <a:cxnSpLocks/>
          </p:cNvCxnSpPr>
          <p:nvPr/>
        </p:nvCxnSpPr>
        <p:spPr>
          <a:xfrm flipH="1">
            <a:off x="8871434" y="2584117"/>
            <a:ext cx="479115" cy="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8C48B74-9C70-36FF-F2A2-1236240C86D1}"/>
              </a:ext>
            </a:extLst>
          </p:cNvPr>
          <p:cNvSpPr txBox="1"/>
          <p:nvPr/>
        </p:nvSpPr>
        <p:spPr>
          <a:xfrm>
            <a:off x="7220020" y="6299501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967B6E-B8F4-F414-F203-28A3B4D0E0A6}"/>
              </a:ext>
            </a:extLst>
          </p:cNvPr>
          <p:cNvSpPr txBox="1"/>
          <p:nvPr/>
        </p:nvSpPr>
        <p:spPr>
          <a:xfrm>
            <a:off x="5980820" y="6298107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CE3C54-F14C-9C15-2C0E-11946804CE54}"/>
              </a:ext>
            </a:extLst>
          </p:cNvPr>
          <p:cNvSpPr txBox="1"/>
          <p:nvPr/>
        </p:nvSpPr>
        <p:spPr>
          <a:xfrm>
            <a:off x="7234994" y="6003800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8142B1-39E1-6AD8-9DA6-65DF083B4762}"/>
              </a:ext>
            </a:extLst>
          </p:cNvPr>
          <p:cNvSpPr txBox="1"/>
          <p:nvPr/>
        </p:nvSpPr>
        <p:spPr>
          <a:xfrm>
            <a:off x="5974713" y="6006926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C891D30-2D7D-28EB-9926-D0D97264E2C6}"/>
              </a:ext>
            </a:extLst>
          </p:cNvPr>
          <p:cNvSpPr txBox="1"/>
          <p:nvPr/>
        </p:nvSpPr>
        <p:spPr>
          <a:xfrm>
            <a:off x="5974713" y="5696023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x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r>
              <a:rPr lang="en-US" sz="1400" dirty="0">
                <a:solidFill>
                  <a:srgbClr val="FF0000"/>
                </a:solidFill>
              </a:rPr>
              <a:t>      </a:t>
            </a:r>
            <a:r>
              <a:rPr lang="en-US" sz="1400" dirty="0" err="1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509FC1-F557-B973-65E8-54E25A711B43}"/>
              </a:ext>
            </a:extLst>
          </p:cNvPr>
          <p:cNvCxnSpPr>
            <a:cxnSpLocks/>
          </p:cNvCxnSpPr>
          <p:nvPr/>
        </p:nvCxnSpPr>
        <p:spPr>
          <a:xfrm flipH="1" flipV="1">
            <a:off x="7204627" y="5056403"/>
            <a:ext cx="643" cy="35554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D5E9E27-C064-3AB8-1B93-B1FD601A5482}"/>
              </a:ext>
            </a:extLst>
          </p:cNvPr>
          <p:cNvSpPr txBox="1"/>
          <p:nvPr/>
        </p:nvSpPr>
        <p:spPr>
          <a:xfrm>
            <a:off x="7025540" y="497806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v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BC11EE9-DBDB-C76F-D0CA-56DA20DD449F}"/>
              </a:ext>
            </a:extLst>
          </p:cNvPr>
          <p:cNvSpPr/>
          <p:nvPr/>
        </p:nvSpPr>
        <p:spPr>
          <a:xfrm>
            <a:off x="7134323" y="4874507"/>
            <a:ext cx="140607" cy="1320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8BA889B-0A29-5410-52A8-D755F0320E51}"/>
              </a:ext>
            </a:extLst>
          </p:cNvPr>
          <p:cNvSpPr/>
          <p:nvPr/>
        </p:nvSpPr>
        <p:spPr>
          <a:xfrm>
            <a:off x="1765300" y="4286250"/>
            <a:ext cx="971550" cy="334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886EAA6-0255-5DB6-A6A3-BCFDF7B5AB87}"/>
              </a:ext>
            </a:extLst>
          </p:cNvPr>
          <p:cNvSpPr/>
          <p:nvPr/>
        </p:nvSpPr>
        <p:spPr>
          <a:xfrm>
            <a:off x="2006600" y="4382316"/>
            <a:ext cx="495300" cy="13204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7B98998-BC16-BA98-CBA7-743FE8B456EF}"/>
              </a:ext>
            </a:extLst>
          </p:cNvPr>
          <p:cNvCxnSpPr>
            <a:stCxn id="83" idx="6"/>
          </p:cNvCxnSpPr>
          <p:nvPr/>
        </p:nvCxnSpPr>
        <p:spPr>
          <a:xfrm>
            <a:off x="2736850" y="4453689"/>
            <a:ext cx="0" cy="19598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1B3227B-941F-234D-E05D-9E0C094F1207}"/>
              </a:ext>
            </a:extLst>
          </p:cNvPr>
          <p:cNvCxnSpPr/>
          <p:nvPr/>
        </p:nvCxnSpPr>
        <p:spPr>
          <a:xfrm>
            <a:off x="1765300" y="4453689"/>
            <a:ext cx="0" cy="19598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6FCC0E79-7AA6-D2C6-9B94-F7A7DCE9D475}"/>
              </a:ext>
            </a:extLst>
          </p:cNvPr>
          <p:cNvSpPr/>
          <p:nvPr/>
        </p:nvSpPr>
        <p:spPr>
          <a:xfrm>
            <a:off x="1771650" y="6286500"/>
            <a:ext cx="956575" cy="3077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100F8D2-B45D-2579-502D-80F4F5EC9BFB}"/>
              </a:ext>
            </a:extLst>
          </p:cNvPr>
          <p:cNvSpPr/>
          <p:nvPr/>
        </p:nvSpPr>
        <p:spPr>
          <a:xfrm>
            <a:off x="1780274" y="6286500"/>
            <a:ext cx="941601" cy="12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452311D-26BD-E53A-E6A2-6CD5BF62D097}"/>
              </a:ext>
            </a:extLst>
          </p:cNvPr>
          <p:cNvSpPr/>
          <p:nvPr/>
        </p:nvSpPr>
        <p:spPr>
          <a:xfrm>
            <a:off x="3352970" y="5056403"/>
            <a:ext cx="789633" cy="836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59A0BCA-63F1-5FD9-83D6-0823671C222A}"/>
              </a:ext>
            </a:extLst>
          </p:cNvPr>
          <p:cNvSpPr/>
          <p:nvPr/>
        </p:nvSpPr>
        <p:spPr>
          <a:xfrm>
            <a:off x="3573265" y="5300012"/>
            <a:ext cx="336380" cy="3491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BCE6D78-EFFA-C169-5D1A-F2AD91C9B05C}"/>
              </a:ext>
            </a:extLst>
          </p:cNvPr>
          <p:cNvCxnSpPr>
            <a:endCxn id="92" idx="5"/>
          </p:cNvCxnSpPr>
          <p:nvPr/>
        </p:nvCxnSpPr>
        <p:spPr>
          <a:xfrm>
            <a:off x="3741455" y="5474600"/>
            <a:ext cx="285509" cy="29571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CAFD2F-8EDB-E122-DFD1-EEDC851CB5C8}"/>
              </a:ext>
            </a:extLst>
          </p:cNvPr>
          <p:cNvCxnSpPr>
            <a:endCxn id="93" idx="7"/>
          </p:cNvCxnSpPr>
          <p:nvPr/>
        </p:nvCxnSpPr>
        <p:spPr>
          <a:xfrm flipV="1">
            <a:off x="3741455" y="5351148"/>
            <a:ext cx="118928" cy="1234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64E549-FBB2-D1B4-CE2E-F3E4E76ED365}"/>
              </a:ext>
            </a:extLst>
          </p:cNvPr>
          <p:cNvGrpSpPr/>
          <p:nvPr/>
        </p:nvGrpSpPr>
        <p:grpSpPr>
          <a:xfrm>
            <a:off x="2922963" y="4327996"/>
            <a:ext cx="1951138" cy="682119"/>
            <a:chOff x="3291263" y="4251796"/>
            <a:chExt cx="1951138" cy="68211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C692611-9FAA-DDC6-EC4A-8D2924A45D6E}"/>
                </a:ext>
              </a:extLst>
            </p:cNvPr>
            <p:cNvSpPr txBox="1"/>
            <p:nvPr/>
          </p:nvSpPr>
          <p:spPr>
            <a:xfrm>
              <a:off x="3585678" y="4251796"/>
              <a:ext cx="16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 = 0.100 mm 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E9F1CA-AF60-B213-CD5D-96A3A01308EA}"/>
                </a:ext>
              </a:extLst>
            </p:cNvPr>
            <p:cNvSpPr txBox="1"/>
            <p:nvPr/>
          </p:nvSpPr>
          <p:spPr>
            <a:xfrm>
              <a:off x="3594193" y="4564583"/>
              <a:ext cx="1648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 = 0.141 mm 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F629397-9795-0AEC-706E-754F73964220}"/>
                </a:ext>
              </a:extLst>
            </p:cNvPr>
            <p:cNvCxnSpPr>
              <a:cxnSpLocks/>
            </p:cNvCxnSpPr>
            <p:nvPr/>
          </p:nvCxnSpPr>
          <p:spPr>
            <a:xfrm>
              <a:off x="3291263" y="4431953"/>
              <a:ext cx="302930" cy="1150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03F7620-8B7D-D7C2-ADC8-3D3306E90D4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963" y="4749249"/>
              <a:ext cx="30293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E2369A-80AD-BF59-A350-344EF4A4FB76}"/>
              </a:ext>
            </a:extLst>
          </p:cNvPr>
          <p:cNvCxnSpPr/>
          <p:nvPr/>
        </p:nvCxnSpPr>
        <p:spPr>
          <a:xfrm flipV="1">
            <a:off x="2006600" y="4825449"/>
            <a:ext cx="0" cy="146105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B5BC9B-75D8-8884-DE62-F7E3C59B30B7}"/>
              </a:ext>
            </a:extLst>
          </p:cNvPr>
          <p:cNvSpPr txBox="1"/>
          <p:nvPr/>
        </p:nvSpPr>
        <p:spPr>
          <a:xfrm rot="16200000">
            <a:off x="1662794" y="5410610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= 10 mA</a:t>
            </a:r>
          </a:p>
        </p:txBody>
      </p:sp>
    </p:spTree>
    <p:extLst>
      <p:ext uri="{BB962C8B-B14F-4D97-AF65-F5344CB8AC3E}">
        <p14:creationId xmlns:p14="http://schemas.microsoft.com/office/powerpoint/2010/main" val="115018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RASHAP, BRIAN</dc:creator>
  <cp:lastModifiedBy>RASHAP, BRIAN</cp:lastModifiedBy>
  <cp:revision>3</cp:revision>
  <dcterms:created xsi:type="dcterms:W3CDTF">2022-07-29T15:00:26Z</dcterms:created>
  <dcterms:modified xsi:type="dcterms:W3CDTF">2022-08-03T14:52:39Z</dcterms:modified>
</cp:coreProperties>
</file>