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B23A-ACAA-4918-1451-3252117C4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E44AF-9E23-02BC-FAF4-01E009276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BB88A-FBE7-D116-5C02-5B2374DC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467E-1A12-4B23-A6A4-433D3C1F1BC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A4DEB-509D-864F-ED58-278FF6E5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1D71-5C3E-5E96-D230-80BFE406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77C1-A694-4465-A050-36ACBFF0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2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2590-2BF0-C111-99F2-00B9F04D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658C1-8044-B355-DB40-A84DD9A9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61C4-22B2-DF39-298B-ACC330AD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467E-1A12-4B23-A6A4-433D3C1F1BC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C641-89E1-59C0-1E4F-346D51BF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70EA-E495-6A88-514F-88520B67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77C1-A694-4465-A050-36ACBFF0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1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7A7B8-6B12-7D80-1304-9E010BA64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1D3CA-8B15-749B-D799-B56AA705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6FD0-52AA-3999-CB2E-FD7AF6CE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467E-1A12-4B23-A6A4-433D3C1F1BC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8396-0E93-6473-B48E-61AD1ACD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B2D89-DFF1-27A9-EB9C-67C0C900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77C1-A694-4465-A050-36ACBFF0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C31A-6F72-0A67-C9CA-6FDC4FC0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B9B3-E5A4-EDD4-2A3E-DF5F3F79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D0FC-38BC-FC74-13C7-D9F89DA1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467E-1A12-4B23-A6A4-433D3C1F1BC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6898-18F8-5188-6E9C-90BE8A2D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972C-198D-6C2F-9793-80185FDB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77C1-A694-4465-A050-36ACBFF0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308F-E6F9-994C-3266-601584B6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354B-6180-10F9-872F-12415847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F24F-DD99-03F7-632C-9043624C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467E-1A12-4B23-A6A4-433D3C1F1BC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17BF-1A39-8765-6374-F912CC00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A8FF-371F-E54C-646E-FAAA061C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77C1-A694-4465-A050-36ACBFF0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9CE-D37E-4B94-CEC7-9F7FEC40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5FB6-6A85-3606-7F40-967EA632D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91277-49C8-4888-48DD-179E8B6A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97D76-0CE4-89DB-F6EC-93963619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467E-1A12-4B23-A6A4-433D3C1F1BC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5599E-9609-1EF0-B426-CF1A206D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4682A-210B-636A-BF82-8B8096F0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77C1-A694-4465-A050-36ACBFF0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9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B967-19ED-5AB3-4A70-C011539D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D453-1C42-0383-C85B-BDC8E2168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718DA-5F50-0685-70FF-503655C4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144CB-E2FC-A841-48C4-25A38384D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A3FE-E2D3-7911-25A7-60F481AD2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51CC7-DE4E-2C3E-4CEA-CC9E4183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467E-1A12-4B23-A6A4-433D3C1F1BC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06245-4AEC-3474-1EF7-CFE06EF3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CB77F-69DF-6DB4-CB46-7841FEA9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77C1-A694-4465-A050-36ACBFF0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4409-59FF-3264-EB3B-0C510983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4ADCA-1BD9-749D-870E-EBA8288B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467E-1A12-4B23-A6A4-433D3C1F1BC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5B044-2270-436F-FBC9-2CEB3EDE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DB54F-0497-857D-C4F0-5B10584A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77C1-A694-4465-A050-36ACBFF0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AF055-38F7-E9D6-F2BF-E8FA9ED0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467E-1A12-4B23-A6A4-433D3C1F1BC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FEA60-7F0A-DAD2-743D-F0A9D72C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E874D-5669-CF0F-57E9-1B7C82EA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77C1-A694-4465-A050-36ACBFF0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6632-3F6D-211A-39A7-DEB96E40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10FC-9179-69A4-296D-92F01399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14A66-B0EE-C4CF-5444-9FDD987E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CF3B8-73F6-70DA-73C6-7862A5B8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467E-1A12-4B23-A6A4-433D3C1F1BC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5ECCC-5555-528D-9DAE-B4CE210B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CDD95-2E25-F959-D66A-3094BF1D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77C1-A694-4465-A050-36ACBFF0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7B7F-8FA0-D19E-EE26-4419C3B9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E6C7-7DF1-2162-0ECB-FB3B595E9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B9B-8A79-EF76-19C0-B96027603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8C241-364C-208C-45FF-CD625F77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467E-1A12-4B23-A6A4-433D3C1F1BC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793D7-7AC4-5E56-F766-57A93768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2D04C-5F21-CD85-118A-1F88059C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77C1-A694-4465-A050-36ACBFF0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5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46FAD-7288-959A-0617-8FFF170D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3515-2578-7F0A-9305-4B71CB4E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399F1-3E3B-4047-A018-1D0E517A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467E-1A12-4B23-A6A4-433D3C1F1BC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5B10-4042-6B5C-6203-7848607E2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FEAD-3A56-8A0F-3848-2378569AF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77C1-A694-4465-A050-36ACBFF0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0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5C0F2E-6AA7-0A0F-3BAB-29CBA8113583}"/>
              </a:ext>
            </a:extLst>
          </p:cNvPr>
          <p:cNvCxnSpPr/>
          <p:nvPr/>
        </p:nvCxnSpPr>
        <p:spPr>
          <a:xfrm>
            <a:off x="4267200" y="4361330"/>
            <a:ext cx="640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4A5F71-7989-B9D2-221B-5474B9BB7BFC}"/>
              </a:ext>
            </a:extLst>
          </p:cNvPr>
          <p:cNvCxnSpPr>
            <a:cxnSpLocks/>
          </p:cNvCxnSpPr>
          <p:nvPr/>
        </p:nvCxnSpPr>
        <p:spPr>
          <a:xfrm flipV="1">
            <a:off x="6078071" y="717176"/>
            <a:ext cx="0" cy="54595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BF4840-E30E-C5AF-0040-1C1DFF3849EC}"/>
              </a:ext>
            </a:extLst>
          </p:cNvPr>
          <p:cNvSpPr/>
          <p:nvPr/>
        </p:nvSpPr>
        <p:spPr>
          <a:xfrm>
            <a:off x="5961530" y="4240306"/>
            <a:ext cx="242047" cy="2599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662B5-14C7-46A5-0E77-E445E2AB4E20}"/>
              </a:ext>
            </a:extLst>
          </p:cNvPr>
          <p:cNvSpPr/>
          <p:nvPr/>
        </p:nvSpPr>
        <p:spPr>
          <a:xfrm>
            <a:off x="10103224" y="5127812"/>
            <a:ext cx="242047" cy="2599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346BBB-7DA4-5BFC-A061-7A9465AEA0B6}"/>
              </a:ext>
            </a:extLst>
          </p:cNvPr>
          <p:cNvSpPr/>
          <p:nvPr/>
        </p:nvSpPr>
        <p:spPr>
          <a:xfrm>
            <a:off x="9188824" y="1021976"/>
            <a:ext cx="242047" cy="2599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1F7D98-6E17-4D0B-65D6-EBA8025F1284}"/>
              </a:ext>
            </a:extLst>
          </p:cNvPr>
          <p:cNvSpPr/>
          <p:nvPr/>
        </p:nvSpPr>
        <p:spPr>
          <a:xfrm>
            <a:off x="7346576" y="2366686"/>
            <a:ext cx="242047" cy="259967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894347-BE42-D9FF-45F3-3FCCF0D8E316}"/>
              </a:ext>
            </a:extLst>
          </p:cNvPr>
          <p:cNvSpPr txBox="1"/>
          <p:nvPr/>
        </p:nvSpPr>
        <p:spPr>
          <a:xfrm>
            <a:off x="5478523" y="443663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231FF-E509-63F4-16F3-05FBD83D26F0}"/>
              </a:ext>
            </a:extLst>
          </p:cNvPr>
          <p:cNvSpPr txBox="1"/>
          <p:nvPr/>
        </p:nvSpPr>
        <p:spPr>
          <a:xfrm>
            <a:off x="8571347" y="12183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(7,7)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2C09C-6CB2-742F-9272-9AD53D546CD6}"/>
              </a:ext>
            </a:extLst>
          </p:cNvPr>
          <p:cNvSpPr txBox="1"/>
          <p:nvPr/>
        </p:nvSpPr>
        <p:spPr>
          <a:xfrm>
            <a:off x="9606770" y="533845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(9,-2)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055585-FFDC-0A8B-DA44-88EF4BC7D9E9}"/>
              </a:ext>
            </a:extLst>
          </p:cNvPr>
          <p:cNvSpPr txBox="1"/>
          <p:nvPr/>
        </p:nvSpPr>
        <p:spPr>
          <a:xfrm>
            <a:off x="6877017" y="26051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EB485-0166-FA38-5FEB-980A42CA6064}"/>
              </a:ext>
            </a:extLst>
          </p:cNvPr>
          <p:cNvSpPr txBox="1"/>
          <p:nvPr/>
        </p:nvSpPr>
        <p:spPr>
          <a:xfrm>
            <a:off x="7950116" y="3746820"/>
            <a:ext cx="271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(coordinates are in meters)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5A3D8-DAF3-CB48-CD2C-57099D2D7CE7}"/>
              </a:ext>
            </a:extLst>
          </p:cNvPr>
          <p:cNvSpPr txBox="1"/>
          <p:nvPr/>
        </p:nvSpPr>
        <p:spPr>
          <a:xfrm>
            <a:off x="5299169" y="38709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-3nC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D7484-B168-6146-62D0-FC47E4B1FBB0}"/>
              </a:ext>
            </a:extLst>
          </p:cNvPr>
          <p:cNvSpPr txBox="1"/>
          <p:nvPr/>
        </p:nvSpPr>
        <p:spPr>
          <a:xfrm>
            <a:off x="8612715" y="69836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+5nC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3BF6CC-9551-49C0-A3AC-9CF7FCC27193}"/>
              </a:ext>
            </a:extLst>
          </p:cNvPr>
          <p:cNvSpPr txBox="1"/>
          <p:nvPr/>
        </p:nvSpPr>
        <p:spPr>
          <a:xfrm>
            <a:off x="9546259" y="480596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+4nC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31C41-760E-1269-3444-E242510709E5}"/>
              </a:ext>
            </a:extLst>
          </p:cNvPr>
          <p:cNvSpPr txBox="1"/>
          <p:nvPr/>
        </p:nvSpPr>
        <p:spPr>
          <a:xfrm>
            <a:off x="6580055" y="2018857"/>
            <a:ext cx="84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8852BE6-8B79-014D-324B-F7262F4E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4" y="55007"/>
            <a:ext cx="3051444" cy="381596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F76B6B0-CD2A-0918-FBA4-C09EAAD07891}"/>
              </a:ext>
            </a:extLst>
          </p:cNvPr>
          <p:cNvSpPr/>
          <p:nvPr/>
        </p:nvSpPr>
        <p:spPr>
          <a:xfrm>
            <a:off x="1927412" y="1757082"/>
            <a:ext cx="869576" cy="261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B91B17F-80EE-D0EB-C703-2C316DAF8176}"/>
              </a:ext>
            </a:extLst>
          </p:cNvPr>
          <p:cNvSpPr/>
          <p:nvPr/>
        </p:nvSpPr>
        <p:spPr>
          <a:xfrm>
            <a:off x="1507694" y="3039035"/>
            <a:ext cx="1864656" cy="61856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1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0C265CA-F8AC-7891-35D5-A912D00C52F3}"/>
              </a:ext>
            </a:extLst>
          </p:cNvPr>
          <p:cNvGrpSpPr/>
          <p:nvPr/>
        </p:nvGrpSpPr>
        <p:grpSpPr>
          <a:xfrm>
            <a:off x="6293759" y="3373406"/>
            <a:ext cx="5700483" cy="3299883"/>
            <a:chOff x="4958553" y="601544"/>
            <a:chExt cx="5700483" cy="32998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204226D-B775-DF73-BA4E-3CEAE0162F4A}"/>
                </a:ext>
              </a:extLst>
            </p:cNvPr>
            <p:cNvGrpSpPr/>
            <p:nvPr/>
          </p:nvGrpSpPr>
          <p:grpSpPr>
            <a:xfrm>
              <a:off x="6096000" y="1053354"/>
              <a:ext cx="4563036" cy="2375646"/>
              <a:chOff x="2456329" y="1600201"/>
              <a:chExt cx="4563036" cy="2375646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D04C81B-BDE4-F222-2C85-48784D15A3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9530" y="1622612"/>
                <a:ext cx="1819835" cy="14343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B40A677-264A-B574-871F-795B3070B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330" y="1622612"/>
                <a:ext cx="1819835" cy="14164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EFBDF0A-071C-E05E-499B-B624B937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330" y="3048000"/>
                <a:ext cx="2743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8CEFC22-5EAF-F883-A850-6391BDD1CE31}"/>
                  </a:ext>
                </a:extLst>
              </p:cNvPr>
              <p:cNvCxnSpPr/>
              <p:nvPr/>
            </p:nvCxnSpPr>
            <p:spPr>
              <a:xfrm flipH="1">
                <a:off x="4276165" y="1622612"/>
                <a:ext cx="2743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AC69C4-4845-282D-86E1-4BDAA6F4781C}"/>
                  </a:ext>
                </a:extLst>
              </p:cNvPr>
              <p:cNvCxnSpPr/>
              <p:nvPr/>
            </p:nvCxnSpPr>
            <p:spPr>
              <a:xfrm>
                <a:off x="2456330" y="3056965"/>
                <a:ext cx="0" cy="9099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6BDA155-4D21-A7ED-FF80-AA3C8BC0CA2D}"/>
                  </a:ext>
                </a:extLst>
              </p:cNvPr>
              <p:cNvCxnSpPr/>
              <p:nvPr/>
            </p:nvCxnSpPr>
            <p:spPr>
              <a:xfrm flipH="1">
                <a:off x="4294095" y="3065929"/>
                <a:ext cx="914400" cy="9099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5FFC772-5F0B-57EF-4103-6F51C4C5D29C}"/>
                  </a:ext>
                </a:extLst>
              </p:cNvPr>
              <p:cNvCxnSpPr/>
              <p:nvPr/>
            </p:nvCxnSpPr>
            <p:spPr>
              <a:xfrm flipH="1">
                <a:off x="6096000" y="1622611"/>
                <a:ext cx="914400" cy="9099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E0C9969-4281-9D06-4C04-8676862FD1D5}"/>
                  </a:ext>
                </a:extLst>
              </p:cNvPr>
              <p:cNvCxnSpPr/>
              <p:nvPr/>
            </p:nvCxnSpPr>
            <p:spPr>
              <a:xfrm flipH="1">
                <a:off x="2456330" y="3971365"/>
                <a:ext cx="1837765" cy="448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D24E678-F7D9-AE14-925F-49E2BC53271C}"/>
                  </a:ext>
                </a:extLst>
              </p:cNvPr>
              <p:cNvCxnSpPr/>
              <p:nvPr/>
            </p:nvCxnSpPr>
            <p:spPr>
              <a:xfrm flipV="1">
                <a:off x="4294095" y="2532529"/>
                <a:ext cx="1801905" cy="143883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FF809CF-8F87-2431-0724-CFB1CFE78326}"/>
                  </a:ext>
                </a:extLst>
              </p:cNvPr>
              <p:cNvCxnSpPr/>
              <p:nvPr/>
            </p:nvCxnSpPr>
            <p:spPr>
              <a:xfrm flipV="1">
                <a:off x="2456329" y="2532529"/>
                <a:ext cx="1801905" cy="1438836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25A9628-330C-ACDB-9A12-6D7205A28A01}"/>
                  </a:ext>
                </a:extLst>
              </p:cNvPr>
              <p:cNvCxnSpPr/>
              <p:nvPr/>
            </p:nvCxnSpPr>
            <p:spPr>
              <a:xfrm flipH="1">
                <a:off x="4249270" y="2510119"/>
                <a:ext cx="1837765" cy="4482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CD6E037-7C0B-F1A0-46BD-97DA76C852B6}"/>
                  </a:ext>
                </a:extLst>
              </p:cNvPr>
              <p:cNvCxnSpPr/>
              <p:nvPr/>
            </p:nvCxnSpPr>
            <p:spPr>
              <a:xfrm>
                <a:off x="4294096" y="1600201"/>
                <a:ext cx="0" cy="909918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5180082-1F4B-06E6-6E8B-7BD428688204}"/>
                </a:ext>
              </a:extLst>
            </p:cNvPr>
            <p:cNvGrpSpPr/>
            <p:nvPr/>
          </p:nvGrpSpPr>
          <p:grpSpPr>
            <a:xfrm>
              <a:off x="5853952" y="3041278"/>
              <a:ext cx="618565" cy="600635"/>
              <a:chOff x="4957482" y="3048000"/>
              <a:chExt cx="618565" cy="600635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0685865-667C-AA45-909D-5DB353DC2877}"/>
                  </a:ext>
                </a:extLst>
              </p:cNvPr>
              <p:cNvCxnSpPr/>
              <p:nvPr/>
            </p:nvCxnSpPr>
            <p:spPr>
              <a:xfrm>
                <a:off x="5199529" y="3429000"/>
                <a:ext cx="37651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7D9E7FE-857A-849C-F5F5-1AB31992093E}"/>
                  </a:ext>
                </a:extLst>
              </p:cNvPr>
              <p:cNvCxnSpPr/>
              <p:nvPr/>
            </p:nvCxnSpPr>
            <p:spPr>
              <a:xfrm flipV="1">
                <a:off x="5199529" y="3048000"/>
                <a:ext cx="0" cy="37203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F112976-76C5-37D6-8BB5-699EF8BA1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7482" y="3429000"/>
                <a:ext cx="242047" cy="21963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4910AB-C34C-3C61-518E-4A84A3451BAA}"/>
                </a:ext>
              </a:extLst>
            </p:cNvPr>
            <p:cNvSpPr txBox="1"/>
            <p:nvPr/>
          </p:nvSpPr>
          <p:spPr>
            <a:xfrm>
              <a:off x="5569898" y="353209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DD8C132-64B5-3C9F-C6E0-05A69AED83AA}"/>
                </a:ext>
              </a:extLst>
            </p:cNvPr>
            <p:cNvSpPr txBox="1"/>
            <p:nvPr/>
          </p:nvSpPr>
          <p:spPr>
            <a:xfrm>
              <a:off x="6284258" y="340210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494E1D-A39B-1C5C-522A-0A5A24644841}"/>
                </a:ext>
              </a:extLst>
            </p:cNvPr>
            <p:cNvSpPr txBox="1"/>
            <p:nvPr/>
          </p:nvSpPr>
          <p:spPr>
            <a:xfrm>
              <a:off x="5819961" y="283331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6BF1117-0F3A-F156-E4F4-FBC68507B2F5}"/>
                </a:ext>
              </a:extLst>
            </p:cNvPr>
            <p:cNvCxnSpPr/>
            <p:nvPr/>
          </p:nvCxnSpPr>
          <p:spPr>
            <a:xfrm>
              <a:off x="8122024" y="3429000"/>
              <a:ext cx="72614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54955135-5645-D9B7-C275-5C29C8A4850F}"/>
                </a:ext>
              </a:extLst>
            </p:cNvPr>
            <p:cNvSpPr/>
            <p:nvPr/>
          </p:nvSpPr>
          <p:spPr>
            <a:xfrm>
              <a:off x="8301318" y="3139894"/>
              <a:ext cx="367554" cy="486334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8B4576-FFC3-420C-8824-28E08A6384D9}"/>
                </a:ext>
              </a:extLst>
            </p:cNvPr>
            <p:cNvSpPr txBox="1"/>
            <p:nvPr/>
          </p:nvSpPr>
          <p:spPr>
            <a:xfrm>
              <a:off x="8666738" y="3020218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45</a:t>
              </a:r>
              <a:r>
                <a:rPr lang="en-US" baseline="38000" dirty="0"/>
                <a:t>o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9FA4EF6-0333-3241-7A52-2F5B3B946473}"/>
                </a:ext>
              </a:extLst>
            </p:cNvPr>
            <p:cNvSpPr txBox="1"/>
            <p:nvPr/>
          </p:nvSpPr>
          <p:spPr>
            <a:xfrm>
              <a:off x="4958553" y="2573333"/>
              <a:ext cx="11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Height = 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9F1814A-EBFF-FD80-C246-ED7F9CEA6672}"/>
                </a:ext>
              </a:extLst>
            </p:cNvPr>
            <p:cNvSpPr txBox="1"/>
            <p:nvPr/>
          </p:nvSpPr>
          <p:spPr>
            <a:xfrm rot="19301060">
              <a:off x="6179784" y="1484229"/>
              <a:ext cx="11965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Depth = 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B61C3E-C069-FC7A-8193-380C3E21DCDC}"/>
                </a:ext>
              </a:extLst>
            </p:cNvPr>
            <p:cNvSpPr txBox="1"/>
            <p:nvPr/>
          </p:nvSpPr>
          <p:spPr>
            <a:xfrm>
              <a:off x="6548971" y="3425861"/>
              <a:ext cx="1865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Bottom Width = 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D63374B-C66D-DE68-2E06-9E2677891989}"/>
                </a:ext>
              </a:extLst>
            </p:cNvPr>
            <p:cNvSpPr txBox="1"/>
            <p:nvPr/>
          </p:nvSpPr>
          <p:spPr>
            <a:xfrm>
              <a:off x="6575049" y="2527165"/>
              <a:ext cx="18656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Top Width = 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278CE2C-AA62-8829-5CB5-415907B03AC1}"/>
                </a:ext>
              </a:extLst>
            </p:cNvPr>
            <p:cNvSpPr txBox="1"/>
            <p:nvPr/>
          </p:nvSpPr>
          <p:spPr>
            <a:xfrm>
              <a:off x="6716337" y="601544"/>
              <a:ext cx="1502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are in cm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305597E-2A4D-FDF8-7AAD-8085A9CCB541}"/>
              </a:ext>
            </a:extLst>
          </p:cNvPr>
          <p:cNvGrpSpPr/>
          <p:nvPr/>
        </p:nvGrpSpPr>
        <p:grpSpPr>
          <a:xfrm>
            <a:off x="675169" y="137930"/>
            <a:ext cx="5089138" cy="3300957"/>
            <a:chOff x="675169" y="137930"/>
            <a:chExt cx="5089138" cy="330095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6CA899C-6B35-6CE1-17FE-ED91C07C1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4472" y="603338"/>
              <a:ext cx="1819835" cy="14343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DEDC4C2-7511-1101-C3B3-3A5D7A114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7048" y="612302"/>
              <a:ext cx="1819835" cy="14164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65E4BC-D33D-98C5-269A-F646B6045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1531" y="2028726"/>
              <a:ext cx="1792941" cy="17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6893D2-3C67-217F-4E46-341BCEBC97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6883" y="603337"/>
              <a:ext cx="1797424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BA0D78-766D-D593-A7A2-309FE6E56EEC}"/>
                </a:ext>
              </a:extLst>
            </p:cNvPr>
            <p:cNvCxnSpPr/>
            <p:nvPr/>
          </p:nvCxnSpPr>
          <p:spPr>
            <a:xfrm flipH="1">
              <a:off x="3039037" y="2046655"/>
              <a:ext cx="914400" cy="9099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D1AC33-3821-A835-B331-57569E45EE3D}"/>
                </a:ext>
              </a:extLst>
            </p:cNvPr>
            <p:cNvCxnSpPr/>
            <p:nvPr/>
          </p:nvCxnSpPr>
          <p:spPr>
            <a:xfrm flipH="1">
              <a:off x="4840942" y="603337"/>
              <a:ext cx="914400" cy="9099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AC2A56-8C83-CB5A-FDAE-20E735755B0F}"/>
                </a:ext>
              </a:extLst>
            </p:cNvPr>
            <p:cNvCxnSpPr/>
            <p:nvPr/>
          </p:nvCxnSpPr>
          <p:spPr>
            <a:xfrm flipH="1">
              <a:off x="1201272" y="2952091"/>
              <a:ext cx="1837765" cy="44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A59328-D17C-E869-58D6-E16A52112CCE}"/>
                </a:ext>
              </a:extLst>
            </p:cNvPr>
            <p:cNvCxnSpPr/>
            <p:nvPr/>
          </p:nvCxnSpPr>
          <p:spPr>
            <a:xfrm flipV="1">
              <a:off x="3039037" y="1513255"/>
              <a:ext cx="1801905" cy="14388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82E3EF-FE57-7009-99C5-2B72E862AD6C}"/>
                </a:ext>
              </a:extLst>
            </p:cNvPr>
            <p:cNvCxnSpPr/>
            <p:nvPr/>
          </p:nvCxnSpPr>
          <p:spPr>
            <a:xfrm flipV="1">
              <a:off x="1201271" y="1513255"/>
              <a:ext cx="1801905" cy="143883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AD92D0-5227-2A56-53C6-B6EC5D5719FB}"/>
                </a:ext>
              </a:extLst>
            </p:cNvPr>
            <p:cNvCxnSpPr/>
            <p:nvPr/>
          </p:nvCxnSpPr>
          <p:spPr>
            <a:xfrm flipH="1">
              <a:off x="2994212" y="1490845"/>
              <a:ext cx="1837765" cy="448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D5985C0-E6DC-B8EE-74B5-2D9CD16344D7}"/>
                </a:ext>
              </a:extLst>
            </p:cNvPr>
            <p:cNvCxnSpPr/>
            <p:nvPr/>
          </p:nvCxnSpPr>
          <p:spPr>
            <a:xfrm>
              <a:off x="1201270" y="2949851"/>
              <a:ext cx="37651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DC6A0F0-FED7-B799-201B-2AA68CC56280}"/>
                </a:ext>
              </a:extLst>
            </p:cNvPr>
            <p:cNvCxnSpPr/>
            <p:nvPr/>
          </p:nvCxnSpPr>
          <p:spPr>
            <a:xfrm flipV="1">
              <a:off x="1201270" y="2568851"/>
              <a:ext cx="0" cy="3720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4BFD286-004D-86AC-A90B-EB0500BDF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223" y="2949851"/>
              <a:ext cx="242047" cy="2196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A48424-BEAF-D7B2-37F3-615382735CA4}"/>
                </a:ext>
              </a:extLst>
            </p:cNvPr>
            <p:cNvSpPr txBox="1"/>
            <p:nvPr/>
          </p:nvSpPr>
          <p:spPr>
            <a:xfrm>
              <a:off x="675169" y="3059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325623-4C1E-5E2B-CDF1-CD12316F3288}"/>
                </a:ext>
              </a:extLst>
            </p:cNvPr>
            <p:cNvSpPr txBox="1"/>
            <p:nvPr/>
          </p:nvSpPr>
          <p:spPr>
            <a:xfrm>
              <a:off x="1389529" y="292967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4563DB-BCB3-3D4F-20C6-7820E0F4D086}"/>
                </a:ext>
              </a:extLst>
            </p:cNvPr>
            <p:cNvSpPr txBox="1"/>
            <p:nvPr/>
          </p:nvSpPr>
          <p:spPr>
            <a:xfrm>
              <a:off x="925232" y="2360885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EAE50BA-192B-A732-378A-1E29C7CC0A46}"/>
                </a:ext>
              </a:extLst>
            </p:cNvPr>
            <p:cNvCxnSpPr>
              <a:cxnSpLocks/>
            </p:cNvCxnSpPr>
            <p:nvPr/>
          </p:nvCxnSpPr>
          <p:spPr>
            <a:xfrm>
              <a:off x="3227295" y="2956573"/>
              <a:ext cx="20170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F37E95B5-80D7-7022-0030-1712F6C0CB85}"/>
                </a:ext>
              </a:extLst>
            </p:cNvPr>
            <p:cNvSpPr/>
            <p:nvPr/>
          </p:nvSpPr>
          <p:spPr>
            <a:xfrm>
              <a:off x="3263156" y="2413988"/>
              <a:ext cx="726142" cy="102489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A3039F9-0A96-387C-2D00-08847B9CFE2D}"/>
                </a:ext>
              </a:extLst>
            </p:cNvPr>
            <p:cNvSpPr txBox="1"/>
            <p:nvPr/>
          </p:nvSpPr>
          <p:spPr>
            <a:xfrm>
              <a:off x="3467466" y="256707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45</a:t>
              </a:r>
              <a:r>
                <a:rPr lang="en-US" baseline="38000" dirty="0"/>
                <a:t>o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83EA7E-177B-59B2-746C-1AB74F2D4C9A}"/>
                </a:ext>
              </a:extLst>
            </p:cNvPr>
            <p:cNvSpPr txBox="1"/>
            <p:nvPr/>
          </p:nvSpPr>
          <p:spPr>
            <a:xfrm>
              <a:off x="4167004" y="2304428"/>
              <a:ext cx="11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Height = 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706F26-D108-CD2D-621D-3B9CE52A5D90}"/>
                </a:ext>
              </a:extLst>
            </p:cNvPr>
            <p:cNvSpPr txBox="1"/>
            <p:nvPr/>
          </p:nvSpPr>
          <p:spPr>
            <a:xfrm rot="19301060">
              <a:off x="2331999" y="991726"/>
              <a:ext cx="11965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Depth = 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CD9B214-C3F1-56E0-64BB-C82920BD42A8}"/>
                </a:ext>
              </a:extLst>
            </p:cNvPr>
            <p:cNvSpPr txBox="1"/>
            <p:nvPr/>
          </p:nvSpPr>
          <p:spPr>
            <a:xfrm>
              <a:off x="2379596" y="2021276"/>
              <a:ext cx="14981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Width = 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DEF69B-C1EA-A556-92AC-D0CBE0AE3CE3}"/>
                </a:ext>
              </a:extLst>
            </p:cNvPr>
            <p:cNvSpPr txBox="1"/>
            <p:nvPr/>
          </p:nvSpPr>
          <p:spPr>
            <a:xfrm>
              <a:off x="2511892" y="137930"/>
              <a:ext cx="159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Units are in cm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4C4A224-0891-0A98-3F1A-C883FDFFC82C}"/>
                </a:ext>
              </a:extLst>
            </p:cNvPr>
            <p:cNvCxnSpPr/>
            <p:nvPr/>
          </p:nvCxnSpPr>
          <p:spPr>
            <a:xfrm flipH="1">
              <a:off x="1237131" y="2028726"/>
              <a:ext cx="914400" cy="9099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02A68FF-7626-4170-E435-73246A2D69F4}"/>
                </a:ext>
              </a:extLst>
            </p:cNvPr>
            <p:cNvCxnSpPr/>
            <p:nvPr/>
          </p:nvCxnSpPr>
          <p:spPr>
            <a:xfrm flipH="1">
              <a:off x="3056967" y="594153"/>
              <a:ext cx="914400" cy="90991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6A02BB2-6A52-C6C4-F5EF-964E97FE4C41}"/>
                </a:ext>
              </a:extLst>
            </p:cNvPr>
            <p:cNvCxnSpPr/>
            <p:nvPr/>
          </p:nvCxnSpPr>
          <p:spPr>
            <a:xfrm>
              <a:off x="4022238" y="2037690"/>
              <a:ext cx="1222117" cy="1792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301AEA5-8631-775F-BC12-C53EF6D0BE8F}"/>
                </a:ext>
              </a:extLst>
            </p:cNvPr>
            <p:cNvCxnSpPr/>
            <p:nvPr/>
          </p:nvCxnSpPr>
          <p:spPr>
            <a:xfrm flipV="1">
              <a:off x="4769224" y="2046654"/>
              <a:ext cx="0" cy="2752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4411FBB-DEEA-6368-F1A4-FCA859ABE2BE}"/>
                </a:ext>
              </a:extLst>
            </p:cNvPr>
            <p:cNvCxnSpPr/>
            <p:nvPr/>
          </p:nvCxnSpPr>
          <p:spPr>
            <a:xfrm>
              <a:off x="4769224" y="2684502"/>
              <a:ext cx="0" cy="2653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D2ED92-8548-AC46-2F81-57BE75ACFDCA}"/>
              </a:ext>
            </a:extLst>
          </p:cNvPr>
          <p:cNvGrpSpPr/>
          <p:nvPr/>
        </p:nvGrpSpPr>
        <p:grpSpPr>
          <a:xfrm>
            <a:off x="3324911" y="3861535"/>
            <a:ext cx="2796990" cy="2727930"/>
            <a:chOff x="2447365" y="3429000"/>
            <a:chExt cx="2796990" cy="272793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7C12F1B-4F17-32BB-205A-71A77C5B988A}"/>
                </a:ext>
              </a:extLst>
            </p:cNvPr>
            <p:cNvSpPr/>
            <p:nvPr/>
          </p:nvSpPr>
          <p:spPr>
            <a:xfrm>
              <a:off x="2447365" y="3429000"/>
              <a:ext cx="2796990" cy="2727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A077CCF-18B3-0E94-50CA-93B4DF3F9A8C}"/>
                </a:ext>
              </a:extLst>
            </p:cNvPr>
            <p:cNvSpPr/>
            <p:nvPr/>
          </p:nvSpPr>
          <p:spPr>
            <a:xfrm>
              <a:off x="2922762" y="3924943"/>
              <a:ext cx="1814815" cy="18032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9A5DBD9-46B4-25A4-70D5-6E3A840DFAA6}"/>
                </a:ext>
              </a:extLst>
            </p:cNvPr>
            <p:cNvCxnSpPr>
              <a:endCxn id="100" idx="5"/>
            </p:cNvCxnSpPr>
            <p:nvPr/>
          </p:nvCxnSpPr>
          <p:spPr>
            <a:xfrm>
              <a:off x="3830169" y="4826550"/>
              <a:ext cx="641634" cy="6375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DBC9B7E-30DA-450C-D232-64E794F1F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0169" y="3934830"/>
              <a:ext cx="1117031" cy="8917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75419CB-11C0-74C4-9050-7CEF353C0E95}"/>
                </a:ext>
              </a:extLst>
            </p:cNvPr>
            <p:cNvSpPr txBox="1"/>
            <p:nvPr/>
          </p:nvSpPr>
          <p:spPr>
            <a:xfrm>
              <a:off x="3775938" y="5079385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5BB53C7-4691-D5C0-A72B-C71AD88AF48A}"/>
                </a:ext>
              </a:extLst>
            </p:cNvPr>
            <p:cNvSpPr txBox="1"/>
            <p:nvPr/>
          </p:nvSpPr>
          <p:spPr>
            <a:xfrm>
              <a:off x="4054052" y="403633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8559051-D3CF-EE8B-8DAE-4A27787961FD}"/>
                </a:ext>
              </a:extLst>
            </p:cNvPr>
            <p:cNvSpPr txBox="1"/>
            <p:nvPr/>
          </p:nvSpPr>
          <p:spPr>
            <a:xfrm>
              <a:off x="3564394" y="460829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7E1E939-A97B-A485-0771-ABEA6CEE5FFA}"/>
              </a:ext>
            </a:extLst>
          </p:cNvPr>
          <p:cNvSpPr/>
          <p:nvPr/>
        </p:nvSpPr>
        <p:spPr>
          <a:xfrm>
            <a:off x="7613949" y="171020"/>
            <a:ext cx="294377" cy="313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EA7695-0377-2C78-2501-803DE8B44DB8}"/>
              </a:ext>
            </a:extLst>
          </p:cNvPr>
          <p:cNvSpPr/>
          <p:nvPr/>
        </p:nvSpPr>
        <p:spPr>
          <a:xfrm>
            <a:off x="9757441" y="166099"/>
            <a:ext cx="294377" cy="313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ADC835-8CED-D4F8-CF03-FA35B7CFEF84}"/>
              </a:ext>
            </a:extLst>
          </p:cNvPr>
          <p:cNvSpPr/>
          <p:nvPr/>
        </p:nvSpPr>
        <p:spPr>
          <a:xfrm>
            <a:off x="8760155" y="1705380"/>
            <a:ext cx="165849" cy="1691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B663400-12C2-0B45-DD9B-FD85F7F8E7AE}"/>
              </a:ext>
            </a:extLst>
          </p:cNvPr>
          <p:cNvCxnSpPr>
            <a:cxnSpLocks/>
            <a:stCxn id="113" idx="2"/>
          </p:cNvCxnSpPr>
          <p:nvPr/>
        </p:nvCxnSpPr>
        <p:spPr>
          <a:xfrm flipH="1" flipV="1">
            <a:off x="8350089" y="1789943"/>
            <a:ext cx="410066" cy="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6618C9F-9F0E-9CBB-DD4E-EDF71012AF35}"/>
              </a:ext>
            </a:extLst>
          </p:cNvPr>
          <p:cNvSpPr txBox="1"/>
          <p:nvPr/>
        </p:nvSpPr>
        <p:spPr>
          <a:xfrm>
            <a:off x="8465593" y="168628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4000" dirty="0"/>
              <a:t>i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81D445C-9FF5-9B38-8653-40E5362561BA}"/>
              </a:ext>
            </a:extLst>
          </p:cNvPr>
          <p:cNvCxnSpPr/>
          <p:nvPr/>
        </p:nvCxnSpPr>
        <p:spPr>
          <a:xfrm>
            <a:off x="7978588" y="322596"/>
            <a:ext cx="174758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645791F-3F9E-D264-2269-7B6B42AD51B1}"/>
              </a:ext>
            </a:extLst>
          </p:cNvPr>
          <p:cNvSpPr txBox="1"/>
          <p:nvPr/>
        </p:nvSpPr>
        <p:spPr>
          <a:xfrm>
            <a:off x="8679636" y="218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6345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94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RASHAP, BRIAN</dc:creator>
  <cp:lastModifiedBy>RASHAP, BRIAN</cp:lastModifiedBy>
  <cp:revision>4</cp:revision>
  <cp:lastPrinted>2022-06-10T12:48:43Z</cp:lastPrinted>
  <dcterms:created xsi:type="dcterms:W3CDTF">2022-06-10T12:41:45Z</dcterms:created>
  <dcterms:modified xsi:type="dcterms:W3CDTF">2022-06-11T13:56:11Z</dcterms:modified>
</cp:coreProperties>
</file>