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21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30A6418-C27A-624C-E096-E62F6F4F86F3}" name="Douglass, Jake Spencer" initials="DJS" userId="S::jsdougl@sandia.gov::69698c61-cada-47f9-9f63-6dc286a04f37" providerId="AD"/>
  <p188:author id="{7B2B24C7-E3A4-E23F-706F-718958278FB4}" name="Ivory, Megan Kathleen" initials="IK" userId="S::mkivory@sandia.gov::d12806c1-b1b1-43be-9fd7-2c78ddfd0ce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ouglass, Jake" initials="DJ" lastIdx="2" clrIdx="0">
    <p:extLst>
      <p:ext uri="{19B8F6BF-5375-455C-9EA6-DF929625EA0E}">
        <p15:presenceInfo xmlns:p15="http://schemas.microsoft.com/office/powerpoint/2012/main" userId="S::jsdougl@sandia.gov::69698c61-cada-47f9-9f63-6dc286a04f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B10"/>
    <a:srgbClr val="167D7D"/>
    <a:srgbClr val="AF481C"/>
    <a:srgbClr val="E4E4E4"/>
    <a:srgbClr val="FDF2EB"/>
    <a:srgbClr val="DEDEDE"/>
    <a:srgbClr val="1B9C9C"/>
    <a:srgbClr val="FFFFFF"/>
    <a:srgbClr val="AF481D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67"/>
    <p:restoredTop sz="94792"/>
  </p:normalViewPr>
  <p:slideViewPr>
    <p:cSldViewPr snapToGrid="0">
      <p:cViewPr varScale="1">
        <p:scale>
          <a:sx n="94" d="100"/>
          <a:sy n="94" d="100"/>
        </p:scale>
        <p:origin x="168" y="5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70381C-D8A0-651D-D040-7C084B4C6F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E3E6FE-7211-CD62-D41F-EC5E257DAC0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CCB2D1C0-02FD-42E9-93E5-06FB5748C225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9FD35A-784A-57C6-2974-F8E3063F5D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F874FE-0FD1-69BA-C28D-410671B7D94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5433E3EA-7814-4FDD-A16B-6AC6D3656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5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471054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6E9C752C-2130-4090-97A6-E7EA586AC883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5013" y="1173163"/>
            <a:ext cx="5632450" cy="31686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518204"/>
            <a:ext cx="5681980" cy="3696712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8917422"/>
            <a:ext cx="3077739" cy="471053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14B54A3A-B04B-428A-8C0C-383A4C660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40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6973C-BD0A-8914-6249-69B6A9B71F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ECD496-B3FE-8F7D-BAB5-578840427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E8696-64F8-9BAF-BA1E-3A8CE2032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DBA9-D388-4587-9AD9-F3FA0B76C389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B814D-72EC-44C6-A2FC-B72B5F714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DD084-705F-6BC5-95B2-49191EF7E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FB36-9A09-4998-A494-55D867B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2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1D7BB-D4E0-3A19-5D9E-B89F18645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7ECE49-972B-4B6D-E2B2-182A2DCA1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3C8A-9A6E-1B76-6BCE-6C6B19D44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DBA9-D388-4587-9AD9-F3FA0B76C389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E5CC2-9B9F-AFCA-B3C9-8DE7327F2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B04093-32BA-C408-5DD0-2850D02AB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FB36-9A09-4998-A494-55D867B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83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44EFC7-B9CC-550C-2641-2A342C845C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5B5CEA-2137-74EF-B216-CA07FFD7CB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C391A2-E674-CC74-8D92-FB96CDF45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DBA9-D388-4587-9AD9-F3FA0B76C389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8285-53EE-EC76-8D14-45F5B0652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18A30-C866-AB32-0D97-A256E484E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FB36-9A09-4998-A494-55D867B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9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3E9F5-1EBD-65AF-7C1B-68662BA12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E2263-4512-5B98-4D21-B2AC0627C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08FA6-6DA9-207F-35CB-4BA06674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DBA9-D388-4587-9AD9-F3FA0B76C389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294E8-9A9E-AC5D-9FD7-BB116B286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73E51-0805-6B59-5740-F9D0B76CF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FB36-9A09-4998-A494-55D867B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747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FCEE4-DA0B-F6D4-9B2B-F668A2AB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40E68-8AE4-448D-79F3-6B3D4DD08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939C21-CC76-B983-A34E-5C38BB046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DBA9-D388-4587-9AD9-F3FA0B76C389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7EA5C-98A6-D154-4D9B-CF2DE1C62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30614-5D3A-B2FA-365A-66A7E953A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FB36-9A09-4998-A494-55D867B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784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616B-D2EC-729D-BB72-A2A3621B8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B7EB9-F862-EB6E-4A6B-C64FD3C38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428EFF-5A72-BAB4-E508-200BF4986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49D7A4-7C3A-9AAB-1A26-8599AC2DF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DBA9-D388-4587-9AD9-F3FA0B76C389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2951F-4132-B11C-D5B1-7949DBE0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9F542F-7710-7DD2-E623-D52DCCD36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FB36-9A09-4998-A494-55D867B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80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BEEB2-9C70-10A1-7A80-A86DB4768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D51C4-EB24-A73E-5215-D5B834A76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5092A2-B279-9CA7-8049-E9C440415C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268B9-6695-3D42-744E-CC2DC3C1A9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BE7A78-90ED-4372-1D6F-DA50CA9205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F0964C-828B-6B6B-1771-52DDCCC1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DBA9-D388-4587-9AD9-F3FA0B76C389}" type="datetimeFigureOut">
              <a:rPr lang="en-US" smtClean="0"/>
              <a:t>9/25/25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A1E88E-768C-C3FA-61CB-6ABBA7C39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32858-88F6-DEC4-6A55-1EA19CD71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FB36-9A09-4998-A494-55D867B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7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4F6E-F794-610A-7BA3-B2C269ECF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FD832-340E-3EDF-E4D1-377B8731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DBA9-D388-4587-9AD9-F3FA0B76C389}" type="datetimeFigureOut">
              <a:rPr lang="en-US" smtClean="0"/>
              <a:t>9/25/25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739FA0-4F1C-7FA2-1D55-8F5537D2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B518F-6795-1D02-F8CA-D867F16F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FB36-9A09-4998-A494-55D867B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37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781797-D52D-F0F5-BA30-E07C21D67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DBA9-D388-4587-9AD9-F3FA0B76C389}" type="datetimeFigureOut">
              <a:rPr lang="en-US" smtClean="0"/>
              <a:t>9/25/25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52CB6-C72B-2F0B-FABC-0715BD6C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D4F61E-1F9B-44CB-7978-9596336EA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FB36-9A09-4998-A494-55D867B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88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88672-29D7-CBF1-8122-A79DBA8DA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2850A-ACA2-8C9E-DFCF-76771C524C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5E53D0-F6E6-15F1-8A15-350B40613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47762D-79E6-7B4E-D4E0-76EA0F698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DBA9-D388-4587-9AD9-F3FA0B76C389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D17C3-9770-E3CA-75BC-CEB88D207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57779B-1090-3219-D4D3-3FD7CEB8B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FB36-9A09-4998-A494-55D867B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09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0600-C3C4-6D42-65C6-85DBED08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F02EF9-31B6-CF7E-BCD8-0559863977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6A77F0-B3FC-AC63-1BA2-32ABB37DE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69D39-C109-D41A-2EE4-6B131686F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DBA9-D388-4587-9AD9-F3FA0B76C389}" type="datetimeFigureOut">
              <a:rPr lang="en-US" smtClean="0"/>
              <a:t>9/25/25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8DBA9E-4503-5334-6C96-8DA3A1C90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F5BF1-F881-0BCE-819F-4752F209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3FB36-9A09-4998-A494-55D867B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74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C432F0-5EB7-A6A6-8EB6-8B35B0384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554E4-37D1-BA46-140C-9AFE8A3C4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323D5-2099-01F9-F8E5-E146103BA6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32DBA9-D388-4587-9AD9-F3FA0B76C389}" type="datetimeFigureOut">
              <a:rPr lang="en-US" smtClean="0"/>
              <a:t>9/25/25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41244-E69C-F522-E0C9-584A09D0E6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33785-3786-B1D7-4DE9-78D6D006C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73FB36-9A09-4998-A494-55D867BBF0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372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2" r:id="rId1"/>
    <p:sldLayoutId id="2147483823" r:id="rId2"/>
    <p:sldLayoutId id="2147483824" r:id="rId3"/>
    <p:sldLayoutId id="2147483825" r:id="rId4"/>
    <p:sldLayoutId id="2147483826" r:id="rId5"/>
    <p:sldLayoutId id="2147483827" r:id="rId6"/>
    <p:sldLayoutId id="2147483828" r:id="rId7"/>
    <p:sldLayoutId id="2147483829" r:id="rId8"/>
    <p:sldLayoutId id="2147483830" r:id="rId9"/>
    <p:sldLayoutId id="2147483831" r:id="rId10"/>
    <p:sldLayoutId id="21474838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4">
            <a:extLst>
              <a:ext uri="{FF2B5EF4-FFF2-40B4-BE49-F238E27FC236}">
                <a16:creationId xmlns:a16="http://schemas.microsoft.com/office/drawing/2014/main" id="{7162646F-8002-6062-7478-E6B8C0818ADB}"/>
              </a:ext>
            </a:extLst>
          </p:cNvPr>
          <p:cNvSpPr/>
          <p:nvPr/>
        </p:nvSpPr>
        <p:spPr>
          <a:xfrm flipV="1">
            <a:off x="-10886" y="0"/>
            <a:ext cx="12192000" cy="6858000"/>
          </a:xfrm>
          <a:prstGeom prst="rtTriangle">
            <a:avLst/>
          </a:prstGeom>
          <a:solidFill>
            <a:srgbClr val="0E6CBA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E98EAFF3-E6A6-953E-1C79-6DE116C50324}"/>
              </a:ext>
            </a:extLst>
          </p:cNvPr>
          <p:cNvSpPr/>
          <p:nvPr/>
        </p:nvSpPr>
        <p:spPr>
          <a:xfrm flipH="1">
            <a:off x="0" y="0"/>
            <a:ext cx="12192000" cy="6858000"/>
          </a:xfrm>
          <a:prstGeom prst="rtTriangle">
            <a:avLst/>
          </a:prstGeom>
          <a:solidFill>
            <a:srgbClr val="FAEAB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49383D-D0B3-3BEE-E623-D3B7C419B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159" y="2928254"/>
            <a:ext cx="1357536" cy="135753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B3B4F781-30E4-AD17-12AF-09260EEE7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6" y="-5392"/>
            <a:ext cx="9568543" cy="1047162"/>
          </a:xfrm>
        </p:spPr>
        <p:txBody>
          <a:bodyPr/>
          <a:lstStyle/>
          <a:p>
            <a:r>
              <a:rPr lang="en-US">
                <a:solidFill>
                  <a:srgbClr val="FAEAB8"/>
                </a:solidFill>
              </a:rPr>
              <a:t>Quantum Learning Lab (</a:t>
            </a:r>
            <a:r>
              <a:rPr lang="en-US" err="1">
                <a:solidFill>
                  <a:srgbClr val="FAEAB8"/>
                </a:solidFill>
              </a:rPr>
              <a:t>QuLL</a:t>
            </a:r>
            <a:r>
              <a:rPr lang="en-US">
                <a:solidFill>
                  <a:srgbClr val="FAEAB8"/>
                </a:solidFill>
              </a:rPr>
              <a:t>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D8EB551-8641-8A78-2A0C-14956D1AE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512" y="911220"/>
            <a:ext cx="7119257" cy="2289175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solidFill>
                  <a:srgbClr val="FAEAB8"/>
                </a:solidFill>
              </a:rPr>
              <a:t>Training lab for Quantum Workforce Development located at the FUSE Makerspace in downtown ABQ</a:t>
            </a:r>
          </a:p>
          <a:p>
            <a:pPr lvl="1"/>
            <a:r>
              <a:rPr lang="en-US" sz="2000" dirty="0">
                <a:solidFill>
                  <a:srgbClr val="FAEAB8"/>
                </a:solidFill>
              </a:rPr>
              <a:t>First Cohort (9 Students) start September 29, 2025</a:t>
            </a:r>
          </a:p>
          <a:p>
            <a:r>
              <a:rPr lang="en-US" sz="2400" dirty="0">
                <a:solidFill>
                  <a:srgbClr val="FAEAB8"/>
                </a:solidFill>
              </a:rPr>
              <a:t>Provide hands-on quantum experience for undergraduate students across the state</a:t>
            </a:r>
          </a:p>
          <a:p>
            <a:r>
              <a:rPr lang="en-US" sz="2400" dirty="0">
                <a:solidFill>
                  <a:srgbClr val="FAEAB8"/>
                </a:solidFill>
              </a:rPr>
              <a:t>Enhance knowledge of early-stage researchers and entrepreneurs</a:t>
            </a:r>
          </a:p>
        </p:txBody>
      </p:sp>
      <p:sp>
        <p:nvSpPr>
          <p:cNvPr id="10" name="Title 7">
            <a:extLst>
              <a:ext uri="{FF2B5EF4-FFF2-40B4-BE49-F238E27FC236}">
                <a16:creationId xmlns:a16="http://schemas.microsoft.com/office/drawing/2014/main" id="{B1720044-AE8D-D45A-351C-8FEBFFBA5AA8}"/>
              </a:ext>
            </a:extLst>
          </p:cNvPr>
          <p:cNvSpPr txBox="1">
            <a:spLocks/>
          </p:cNvSpPr>
          <p:nvPr/>
        </p:nvSpPr>
        <p:spPr>
          <a:xfrm>
            <a:off x="1556657" y="6063513"/>
            <a:ext cx="10515600" cy="7944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0E6CBA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Quantum Technician Bootcamp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C2610E-3959-EEE5-0978-0EB145FFE9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509" y="141855"/>
            <a:ext cx="3655036" cy="2430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6C8801-4114-2629-3B94-CE46351A52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657" y="6005414"/>
            <a:ext cx="1588974" cy="794487"/>
          </a:xfrm>
          <a:prstGeom prst="rect">
            <a:avLst/>
          </a:prstGeom>
        </p:spPr>
      </p:pic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4475DF38-79FC-72EC-DBA5-95D3A9853210}"/>
              </a:ext>
            </a:extLst>
          </p:cNvPr>
          <p:cNvSpPr txBox="1">
            <a:spLocks/>
          </p:cNvSpPr>
          <p:nvPr/>
        </p:nvSpPr>
        <p:spPr>
          <a:xfrm>
            <a:off x="7427737" y="2587565"/>
            <a:ext cx="5216516" cy="12848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srgbClr val="0E6CB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Immersive Hands-On Workforce Training (10-weeks)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E6CB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Built on the success of CNM Ingenuity’s Deep Dive Bootcamps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100" b="0" i="0" u="none" strike="noStrike" kern="1200" cap="none" spc="0" normalizeH="0" baseline="0" noProof="0" dirty="0">
                <a:ln>
                  <a:noFill/>
                </a:ln>
                <a:solidFill>
                  <a:srgbClr val="0E6CB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No prior math/science needed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BAA03EDF-1180-236B-9A79-47F1F4A240F9}"/>
              </a:ext>
            </a:extLst>
          </p:cNvPr>
          <p:cNvSpPr txBox="1">
            <a:spLocks/>
          </p:cNvSpPr>
          <p:nvPr/>
        </p:nvSpPr>
        <p:spPr>
          <a:xfrm>
            <a:off x="5749251" y="3483764"/>
            <a:ext cx="6539751" cy="18996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E6CB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Focus on: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6CB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Optics and Photonics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6CB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Ultra-High Vacuum Systems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6CB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Quantum Phenomenon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E6CB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Problem Solving, Documentation, Math, Statistics</a:t>
            </a:r>
          </a:p>
        </p:txBody>
      </p:sp>
      <p:sp>
        <p:nvSpPr>
          <p:cNvPr id="14" name="Content Placeholder 8">
            <a:extLst>
              <a:ext uri="{FF2B5EF4-FFF2-40B4-BE49-F238E27FC236}">
                <a16:creationId xmlns:a16="http://schemas.microsoft.com/office/drawing/2014/main" id="{9A3F8474-1E57-DAF9-D7EF-04D72E9328FF}"/>
              </a:ext>
            </a:extLst>
          </p:cNvPr>
          <p:cNvSpPr txBox="1">
            <a:spLocks/>
          </p:cNvSpPr>
          <p:nvPr/>
        </p:nvSpPr>
        <p:spPr>
          <a:xfrm>
            <a:off x="4125374" y="5088944"/>
            <a:ext cx="8055740" cy="80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srgbClr val="0E6CB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Skills applicable to adjacent industries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E6CBA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Semiconductor, Solar Cell, Opto-Electronic Manufacturing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3BA16D-6519-6ACC-1826-9A9B14E74E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930" y="3241513"/>
            <a:ext cx="2345453" cy="1047162"/>
          </a:xfrm>
          <a:prstGeom prst="rect">
            <a:avLst/>
          </a:prstGeom>
        </p:spPr>
      </p:pic>
      <p:pic>
        <p:nvPicPr>
          <p:cNvPr id="1028" name="Picture 4" descr="An Introduction to Vacuum Pumps">
            <a:extLst>
              <a:ext uri="{FF2B5EF4-FFF2-40B4-BE49-F238E27FC236}">
                <a16:creationId xmlns:a16="http://schemas.microsoft.com/office/drawing/2014/main" id="{B024CA4C-2187-48BF-6DAA-E0228BD063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0" y="4402189"/>
            <a:ext cx="1877786" cy="992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C56A862B-5F3A-BC9A-CD02-1C5280905E60}"/>
              </a:ext>
            </a:extLst>
          </p:cNvPr>
          <p:cNvSpPr txBox="1">
            <a:spLocks/>
          </p:cNvSpPr>
          <p:nvPr/>
        </p:nvSpPr>
        <p:spPr>
          <a:xfrm>
            <a:off x="3291980" y="5802392"/>
            <a:ext cx="8567924" cy="807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400" dirty="0">
                <a:solidFill>
                  <a:srgbClr val="0E6CBA"/>
                </a:solidFill>
                <a:latin typeface="Aptos" panose="02110004020202020204"/>
              </a:rPr>
              <a:t>Workforce Certificate, plus credit towards academic degrees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E6CBA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C0D1A8-1E3A-241C-FA21-0BD9D8A5AF51}"/>
              </a:ext>
            </a:extLst>
          </p:cNvPr>
          <p:cNvSpPr txBox="1"/>
          <p:nvPr/>
        </p:nvSpPr>
        <p:spPr>
          <a:xfrm>
            <a:off x="8596125" y="2210723"/>
            <a:ext cx="3105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Air Force Veteran – EJ Ishman</a:t>
            </a:r>
          </a:p>
        </p:txBody>
      </p:sp>
    </p:spTree>
    <p:extLst>
      <p:ext uri="{BB962C8B-B14F-4D97-AF65-F5344CB8AC3E}">
        <p14:creationId xmlns:p14="http://schemas.microsoft.com/office/powerpoint/2010/main" val="3485926306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2d47099-c8f0-4d93-859b-dc19b8f8df22">
      <Terms xmlns="http://schemas.microsoft.com/office/infopath/2007/PartnerControls"/>
    </lcf76f155ced4ddcb4097134ff3c332f>
    <TaxCatchAll xmlns="41de00e4-cec6-4e88-88b3-7d0fd66317d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CD3560EE3E704E9929471FBECB4A68" ma:contentTypeVersion="14" ma:contentTypeDescription="Create a new document." ma:contentTypeScope="" ma:versionID="a039d95a66a4949f6eb4ee6e017f40dc">
  <xsd:schema xmlns:xsd="http://www.w3.org/2001/XMLSchema" xmlns:xs="http://www.w3.org/2001/XMLSchema" xmlns:p="http://schemas.microsoft.com/office/2006/metadata/properties" xmlns:ns2="52d47099-c8f0-4d93-859b-dc19b8f8df22" xmlns:ns3="41de00e4-cec6-4e88-88b3-7d0fd66317d5" targetNamespace="http://schemas.microsoft.com/office/2006/metadata/properties" ma:root="true" ma:fieldsID="69ecac708789852e58e29c903d0fc880" ns2:_="" ns3:_="">
    <xsd:import namespace="52d47099-c8f0-4d93-859b-dc19b8f8df22"/>
    <xsd:import namespace="41de00e4-cec6-4e88-88b3-7d0fd66317d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d47099-c8f0-4d93-859b-dc19b8f8df2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ae9a0c85-7947-4de8-8007-231928f8287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1de00e4-cec6-4e88-88b3-7d0fd66317d5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0796caa5-c49b-460f-88c9-4925ca3686c5}" ma:internalName="TaxCatchAll" ma:showField="CatchAllData" ma:web="41de00e4-cec6-4e88-88b3-7d0fd66317d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C0C1EC2-BD72-4B35-B35E-EA911837B153}">
  <ds:schemaRefs>
    <ds:schemaRef ds:uri="http://purl.org/dc/terms/"/>
    <ds:schemaRef ds:uri="http://www.w3.org/XML/1998/namespace"/>
    <ds:schemaRef ds:uri="http://purl.org/dc/dcmitype/"/>
    <ds:schemaRef ds:uri="52d47099-c8f0-4d93-859b-dc19b8f8df22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41de00e4-cec6-4e88-88b3-7d0fd66317d5"/>
  </ds:schemaRefs>
</ds:datastoreItem>
</file>

<file path=customXml/itemProps2.xml><?xml version="1.0" encoding="utf-8"?>
<ds:datastoreItem xmlns:ds="http://schemas.openxmlformats.org/officeDocument/2006/customXml" ds:itemID="{910222D5-FEFD-4397-8383-C96F089792D1}">
  <ds:schemaRefs>
    <ds:schemaRef ds:uri="41de00e4-cec6-4e88-88b3-7d0fd66317d5"/>
    <ds:schemaRef ds:uri="52d47099-c8f0-4d93-859b-dc19b8f8df2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266642C-F54E-4BA6-B82D-8DAF360D2E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119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 Display</vt:lpstr>
      <vt:lpstr>Courier New</vt:lpstr>
      <vt:lpstr>Aptos</vt:lpstr>
      <vt:lpstr>Arial</vt:lpstr>
      <vt:lpstr>Calibri</vt:lpstr>
      <vt:lpstr>2_Office Theme</vt:lpstr>
      <vt:lpstr>Quantum Learning Lab (QuLL)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Douglass, Jake</dc:creator>
  <cp:lastModifiedBy>RASHAP, BRIAN</cp:lastModifiedBy>
  <cp:revision>3</cp:revision>
  <cp:lastPrinted>2024-07-22T13:16:49Z</cp:lastPrinted>
  <dcterms:created xsi:type="dcterms:W3CDTF">2021-09-30T13:12:52Z</dcterms:created>
  <dcterms:modified xsi:type="dcterms:W3CDTF">2025-09-28T01:02:08Z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der">
    <vt:lpwstr>1164800.00000000</vt:lpwstr>
  </property>
  <property fmtid="{D5CDD505-2E9C-101B-9397-08002B2CF9AE}" pid="3" name="ContentTypeId">
    <vt:lpwstr>0x0101009ACD3560EE3E704E9929471FBECB4A68</vt:lpwstr>
  </property>
  <property fmtid="{D5CDD505-2E9C-101B-9397-08002B2CF9AE}" pid="4" name="ComplianceAssetId">
    <vt:lpwstr/>
  </property>
  <property fmtid="{D5CDD505-2E9C-101B-9397-08002B2CF9AE}" pid="5" name="_ExtendedDescription">
    <vt:lpwstr/>
  </property>
  <property fmtid="{D5CDD505-2E9C-101B-9397-08002B2CF9AE}" pid="6" name="TriggerFlowInfo">
    <vt:lpwstr/>
  </property>
  <property fmtid="{D5CDD505-2E9C-101B-9397-08002B2CF9AE}" pid="7" name="MediaServiceImageTags">
    <vt:lpwstr/>
  </property>
  <property fmtid="{D5CDD505-2E9C-101B-9397-08002B2CF9AE}" pid="8" name="MSIP_Label_d8bb7484-22c2-4b98-9fb8-3ab13d821527_Enabled">
    <vt:lpwstr>true</vt:lpwstr>
  </property>
  <property fmtid="{D5CDD505-2E9C-101B-9397-08002B2CF9AE}" pid="9" name="MSIP_Label_d8bb7484-22c2-4b98-9fb8-3ab13d821527_SetDate">
    <vt:lpwstr>2024-07-18T14:46:05Z</vt:lpwstr>
  </property>
  <property fmtid="{D5CDD505-2E9C-101B-9397-08002B2CF9AE}" pid="10" name="MSIP_Label_d8bb7484-22c2-4b98-9fb8-3ab13d821527_Method">
    <vt:lpwstr>Standard</vt:lpwstr>
  </property>
  <property fmtid="{D5CDD505-2E9C-101B-9397-08002B2CF9AE}" pid="11" name="MSIP_Label_d8bb7484-22c2-4b98-9fb8-3ab13d821527_Name">
    <vt:lpwstr>defa4170-0d19-0005-0004-bc88714345d2</vt:lpwstr>
  </property>
  <property fmtid="{D5CDD505-2E9C-101B-9397-08002B2CF9AE}" pid="12" name="MSIP_Label_d8bb7484-22c2-4b98-9fb8-3ab13d821527_SiteId">
    <vt:lpwstr>f50e076b-86a5-45f3-87b0-3f4d0ec5e94e</vt:lpwstr>
  </property>
  <property fmtid="{D5CDD505-2E9C-101B-9397-08002B2CF9AE}" pid="13" name="MSIP_Label_d8bb7484-22c2-4b98-9fb8-3ab13d821527_ActionId">
    <vt:lpwstr>3163ccbc-ea20-4ca2-a18e-808cb72b2409</vt:lpwstr>
  </property>
  <property fmtid="{D5CDD505-2E9C-101B-9397-08002B2CF9AE}" pid="14" name="MSIP_Label_d8bb7484-22c2-4b98-9fb8-3ab13d821527_ContentBits">
    <vt:lpwstr>0</vt:lpwstr>
  </property>
</Properties>
</file>