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6" r:id="rId3"/>
    <p:sldId id="271" r:id="rId4"/>
    <p:sldId id="278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BC"/>
    <a:srgbClr val="038CDB"/>
    <a:srgbClr val="231F20"/>
    <a:srgbClr val="FFFFFF"/>
    <a:srgbClr val="393939"/>
    <a:srgbClr val="494949"/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 autoAdjust="0"/>
    <p:restoredTop sz="94672" autoAdjust="0"/>
  </p:normalViewPr>
  <p:slideViewPr>
    <p:cSldViewPr>
      <p:cViewPr varScale="1">
        <p:scale>
          <a:sx n="134" d="100"/>
          <a:sy n="134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C0856F-4015-4151-A779-4BC0D0C9E1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F5A13-FCDD-4493-8420-8C4960C456FC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5300663"/>
            <a:ext cx="6048375" cy="750887"/>
          </a:xfrm>
        </p:spPr>
        <p:txBody>
          <a:bodyPr/>
          <a:lstStyle>
            <a:lvl1pPr>
              <a:defRPr sz="28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60213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1613" y="549275"/>
            <a:ext cx="1908175" cy="59023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7088" y="549275"/>
            <a:ext cx="5572125" cy="59023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6EACD-E7D3-44BB-9C90-DF53CB3FC53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8EF1-0850-48F8-81AF-AC24D7CECD5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1C89C-4B2C-4413-B9B7-E7D1BC44FB7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825625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62575" y="1600200"/>
            <a:ext cx="33861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8FF0A-BCA8-43C6-94F8-2AEAE6C2DF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DCDBA-4BB4-4CB3-AD03-7D3305FC7E0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9B39E-AC8D-4064-8DBA-2C1C3684FD8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86DE8-E32B-488F-9E40-B015303CB7E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AE82A-1533-434C-B39E-085962076FE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B2CB1-3CB7-400A-B140-4154CC60B4F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6A1F7-17A3-4AA7-97B9-DC68F7CD3E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8338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5625" y="274638"/>
            <a:ext cx="504031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CCD17-CB21-4FF8-92BF-5988A7F49ED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1341438"/>
            <a:ext cx="3667125" cy="5110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3668712" cy="5110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5492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341438"/>
            <a:ext cx="7488237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25" y="1600200"/>
            <a:ext cx="69230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86A226-3459-429C-8B74-00AD1977FCC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NeueLT Pro 33 ThEx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704908"/>
            <a:ext cx="7011902" cy="792088"/>
          </a:xfrm>
          <a:noFill/>
        </p:spPr>
        <p:txBody>
          <a:bodyPr/>
          <a:lstStyle/>
          <a:p>
            <a:r>
              <a:rPr lang="en-US" sz="3600" dirty="0"/>
              <a:t>Quantum Technician Training</a:t>
            </a:r>
            <a:endParaRPr lang="uk-UA" sz="36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5373216"/>
            <a:ext cx="5139694" cy="792088"/>
          </a:xfrm>
        </p:spPr>
        <p:txBody>
          <a:bodyPr/>
          <a:lstStyle/>
          <a:p>
            <a:r>
              <a:rPr lang="en-US" dirty="0"/>
              <a:t>Brian Rashap, IoT and Quantum Educator</a:t>
            </a:r>
          </a:p>
          <a:p>
            <a:r>
              <a:rPr lang="en-US" dirty="0"/>
              <a:t>CNM Ingenuity</a:t>
            </a:r>
          </a:p>
          <a:p>
            <a:r>
              <a:rPr lang="en-US" dirty="0" err="1"/>
              <a:t>brashap@cnm.edu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F312-C046-98FF-77A6-2542704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7632700" cy="508000"/>
          </a:xfrm>
        </p:spPr>
        <p:txBody>
          <a:bodyPr/>
          <a:lstStyle/>
          <a:p>
            <a:r>
              <a:rPr lang="en-US" dirty="0"/>
              <a:t>A bit about me and Ingenuity bootcamps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48BE-BD41-D066-7A20-143AD6EF0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73918"/>
            <a:ext cx="5436096" cy="5651425"/>
          </a:xfrm>
        </p:spPr>
        <p:txBody>
          <a:bodyPr/>
          <a:lstStyle/>
          <a:p>
            <a:r>
              <a:rPr lang="en-US" sz="2000" dirty="0"/>
              <a:t>Former Intel General Manager</a:t>
            </a:r>
          </a:p>
          <a:p>
            <a:pPr lvl="1"/>
            <a:r>
              <a:rPr lang="en-US" sz="1800" dirty="0"/>
              <a:t>25+ years experience in semiconductor manufacturing</a:t>
            </a:r>
          </a:p>
          <a:p>
            <a:r>
              <a:rPr lang="en-US" sz="2000" dirty="0"/>
              <a:t>Teach Internet of Things bootcamp</a:t>
            </a:r>
          </a:p>
          <a:p>
            <a:pPr lvl="1"/>
            <a:r>
              <a:rPr lang="en-US" sz="1800" dirty="0"/>
              <a:t>10-week, full time, immersive training</a:t>
            </a:r>
          </a:p>
          <a:p>
            <a:pPr lvl="1"/>
            <a:r>
              <a:rPr lang="en-US" sz="1800" dirty="0"/>
              <a:t>Focus on career pivoters and those re-entering the workforce. </a:t>
            </a:r>
          </a:p>
          <a:p>
            <a:pPr lvl="1"/>
            <a:r>
              <a:rPr lang="en-US" sz="1800" dirty="0"/>
              <a:t>No prior technical experience needed</a:t>
            </a:r>
          </a:p>
          <a:p>
            <a:pPr lvl="1"/>
            <a:r>
              <a:rPr lang="en-US" sz="1800" dirty="0"/>
              <a:t>Placed graduates in entry (and more advanced) technical jobs in several dozen companies</a:t>
            </a:r>
          </a:p>
          <a:p>
            <a:r>
              <a:rPr lang="en-US" sz="2000" dirty="0"/>
              <a:t>Learn to prototype smart devices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C/C++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Electrical circuit design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Computer Aid Design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Much more</a:t>
            </a:r>
          </a:p>
        </p:txBody>
      </p:sp>
      <p:pic>
        <p:nvPicPr>
          <p:cNvPr id="5" name="Picture 4" descr="CNM Ingenuity's Internet of Things Bootcamp - YouTube">
            <a:extLst>
              <a:ext uri="{FF2B5EF4-FFF2-40B4-BE49-F238E27FC236}">
                <a16:creationId xmlns:a16="http://schemas.microsoft.com/office/drawing/2014/main" id="{3CE58EC4-2791-578F-8CA6-AC7F68FE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36" y="3762476"/>
            <a:ext cx="2067103" cy="11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NM Ingenuity’s Internet of Things Program Signs Five-Year Product Testing Agreement with City of Albuquerque">
            <a:extLst>
              <a:ext uri="{FF2B5EF4-FFF2-40B4-BE49-F238E27FC236}">
                <a16:creationId xmlns:a16="http://schemas.microsoft.com/office/drawing/2014/main" id="{EBEF032B-B955-A914-29C1-ABA9A31A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756282"/>
            <a:ext cx="2067103" cy="14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areem Crum shows the class how his smartglove works.">
            <a:extLst>
              <a:ext uri="{FF2B5EF4-FFF2-40B4-BE49-F238E27FC236}">
                <a16:creationId xmlns:a16="http://schemas.microsoft.com/office/drawing/2014/main" id="{57EBE5B0-6666-8983-BABB-BB5F45F6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37" y="2308545"/>
            <a:ext cx="2067103" cy="13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37;p26">
            <a:extLst>
              <a:ext uri="{FF2B5EF4-FFF2-40B4-BE49-F238E27FC236}">
                <a16:creationId xmlns:a16="http://schemas.microsoft.com/office/drawing/2014/main" id="{544D090B-A41C-E3A5-736E-D3DD1687E5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9404" y="5044485"/>
            <a:ext cx="2072435" cy="137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9;p26">
            <a:extLst>
              <a:ext uri="{FF2B5EF4-FFF2-40B4-BE49-F238E27FC236}">
                <a16:creationId xmlns:a16="http://schemas.microsoft.com/office/drawing/2014/main" id="{0CA58617-38B4-663B-7D3A-B0913074359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2700" y="2707482"/>
            <a:ext cx="1351220" cy="18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9;p25">
            <a:extLst>
              <a:ext uri="{FF2B5EF4-FFF2-40B4-BE49-F238E27FC236}">
                <a16:creationId xmlns:a16="http://schemas.microsoft.com/office/drawing/2014/main" id="{EEC19CD9-E088-6914-6492-663EA460A9E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6096" y="763266"/>
            <a:ext cx="1349321" cy="18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group of men wearing reflective vests&#10;&#10;Description automatically generated">
            <a:extLst>
              <a:ext uri="{FF2B5EF4-FFF2-40B4-BE49-F238E27FC236}">
                <a16:creationId xmlns:a16="http://schemas.microsoft.com/office/drawing/2014/main" id="{48DD136F-AE44-C842-09D4-F377399F57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5580" y="4836742"/>
            <a:ext cx="1816956" cy="13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5EBAE8-AEDA-FF0B-0161-E7C281CC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52400"/>
            <a:ext cx="7632700" cy="508000"/>
          </a:xfrm>
        </p:spPr>
        <p:txBody>
          <a:bodyPr/>
          <a:lstStyle/>
          <a:p>
            <a:r>
              <a:rPr lang="en-US" dirty="0"/>
              <a:t>Quantum Technician Training Bootcamp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70327-B26D-D439-A08D-CB331FFC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36712"/>
            <a:ext cx="7848872" cy="5614888"/>
          </a:xfrm>
        </p:spPr>
        <p:txBody>
          <a:bodyPr/>
          <a:lstStyle/>
          <a:p>
            <a:r>
              <a:rPr lang="en-US" sz="2000" dirty="0"/>
              <a:t>Designing a workforce development program for Quantum Technicians with support from partners SNL and LANL.</a:t>
            </a:r>
          </a:p>
          <a:p>
            <a:r>
              <a:rPr lang="en-US" sz="2000" dirty="0"/>
              <a:t>Training will take place in the Quantum Learning Lab (</a:t>
            </a:r>
            <a:r>
              <a:rPr lang="en-US" sz="2000" dirty="0" err="1"/>
              <a:t>QuLL</a:t>
            </a:r>
            <a:r>
              <a:rPr lang="en-US" sz="2000" dirty="0"/>
              <a:t>) at CNM’s FUSE Makerspace.</a:t>
            </a:r>
          </a:p>
          <a:p>
            <a:r>
              <a:rPr lang="en-US" sz="2000" dirty="0"/>
              <a:t>In the process of developing curriculum for a 10-week bootcamp</a:t>
            </a:r>
          </a:p>
          <a:p>
            <a:pPr lvl="1"/>
            <a:r>
              <a:rPr lang="en-US" sz="1800" dirty="0"/>
              <a:t>Starting with Neutral Atom system</a:t>
            </a:r>
          </a:p>
          <a:p>
            <a:pPr lvl="1"/>
            <a:r>
              <a:rPr lang="en-US" sz="1800" dirty="0"/>
              <a:t>Course will contain technician skills around</a:t>
            </a:r>
          </a:p>
          <a:p>
            <a:pPr lvl="2"/>
            <a:r>
              <a:rPr lang="en-US" sz="1800" dirty="0"/>
              <a:t>Lasers and Optics</a:t>
            </a:r>
          </a:p>
          <a:p>
            <a:pPr lvl="2"/>
            <a:r>
              <a:rPr lang="en-US" sz="1800" dirty="0"/>
              <a:t>Vacuum Systems</a:t>
            </a:r>
          </a:p>
          <a:p>
            <a:pPr lvl="2"/>
            <a:r>
              <a:rPr lang="en-US" sz="1800" dirty="0"/>
              <a:t>Quantum Systems</a:t>
            </a:r>
          </a:p>
          <a:p>
            <a:r>
              <a:rPr lang="en-US" sz="2000" dirty="0"/>
              <a:t>Target to first offer in Spring semester 2025</a:t>
            </a:r>
          </a:p>
          <a:p>
            <a:r>
              <a:rPr lang="en-US" sz="2000" dirty="0"/>
              <a:t>Students will also get Credit for Prior Learning towards a CNM Engineering Technician certificate. </a:t>
            </a:r>
          </a:p>
          <a:p>
            <a:r>
              <a:rPr lang="en-US" sz="2000" dirty="0"/>
              <a:t>Future: make the </a:t>
            </a:r>
            <a:r>
              <a:rPr lang="en-US" sz="2000" dirty="0" err="1"/>
              <a:t>QuLL</a:t>
            </a:r>
            <a:r>
              <a:rPr lang="en-US" sz="2000" dirty="0"/>
              <a:t> available to others in the community for hands-on experience with Quantum systems. </a:t>
            </a:r>
          </a:p>
        </p:txBody>
      </p:sp>
    </p:spTree>
    <p:extLst>
      <p:ext uri="{BB962C8B-B14F-4D97-AF65-F5344CB8AC3E}">
        <p14:creationId xmlns:p14="http://schemas.microsoft.com/office/powerpoint/2010/main" val="3274466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NeueLT Pro 33 ThEx"/>
        <a:ea typeface=""/>
        <a:cs typeface=""/>
      </a:majorFont>
      <a:minorFont>
        <a:latin typeface="HelveticaNeueLT Pro 33 ThE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202</Words>
  <Application>Microsoft Macintosh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HelveticaNeueLT Pro 33 ThEx</vt:lpstr>
      <vt:lpstr>Wingdings</vt:lpstr>
      <vt:lpstr>template</vt:lpstr>
      <vt:lpstr>Custom Design</vt:lpstr>
      <vt:lpstr>Quantum Technician Training</vt:lpstr>
      <vt:lpstr>A bit about me and Ingenuity bootcamps</vt:lpstr>
      <vt:lpstr>Quantum Technician Training Bootcamp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RASHAP, BRIAN</cp:lastModifiedBy>
  <cp:revision>109</cp:revision>
  <dcterms:created xsi:type="dcterms:W3CDTF">2006-06-13T13:38:55Z</dcterms:created>
  <dcterms:modified xsi:type="dcterms:W3CDTF">2024-04-11T20:03:49Z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2023-08-31T14:21:50Z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e64c63b3-c83f-4839-8ec0-c311cc41974e</vt:lpwstr>
  </property>
  <property fmtid="{D5CDD505-2E9C-101B-9397-08002B2CF9AE}" pid="8" name="MSIP_Label_d8bb7484-22c2-4b98-9fb8-3ab13d821527_ContentBits">
    <vt:lpwstr>0</vt:lpwstr>
  </property>
</Properties>
</file>