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0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29D38-C06B-4634-83AB-1C82EC2CA23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9A42-BA30-4FA1-BDD5-A8F2F113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Brackeys" TargetMode="External"/><Relationship Id="rId2" Type="http://schemas.openxmlformats.org/officeDocument/2006/relationships/hyperlink" Target="https://www.youtube.com/watch?v=N-aMZLVtC9w&amp;t=529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Producator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:	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Caliman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		Daniel</a:t>
            </a:r>
            <a:endParaRPr lang="en-US" dirty="0">
              <a:solidFill>
                <a:schemeClr val="bg1"/>
              </a:solidFill>
              <a:latin typeface="Press Start 2P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Press Start 2P" pitchFamily="1" charset="0"/>
              </a:rPr>
              <a:t>Scenariu</a:t>
            </a:r>
            <a:endParaRPr lang="en-US" dirty="0">
              <a:latin typeface="Press Start 2P" pitchFamily="1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Personajul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principal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este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John.El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trebuie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sa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supravietuiasca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unei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apocalipse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zombie cu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mancarea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disponibila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.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El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este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atacat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de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monstrii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care ii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iau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din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mancare</a:t>
            </a:r>
            <a:endParaRPr lang="en-US" sz="34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Fiecare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mutare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ia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1 din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viata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jucatorului</a:t>
            </a:r>
            <a:endParaRPr lang="en-US" sz="34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Scopul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jocului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este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de a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supravietui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cat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mai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mult,nivelele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3400" dirty="0" err="1" smtClean="0">
                <a:solidFill>
                  <a:schemeClr val="bg1"/>
                </a:solidFill>
                <a:latin typeface="Press Start 2P" pitchFamily="1" charset="0"/>
              </a:rPr>
              <a:t>fiind</a:t>
            </a:r>
            <a:r>
              <a:rPr lang="en-US" sz="3400" dirty="0" smtClean="0">
                <a:solidFill>
                  <a:schemeClr val="bg1"/>
                </a:solidFill>
                <a:latin typeface="Press Start 2P" pitchFamily="1" charset="0"/>
              </a:rPr>
              <a:t> infinite</a:t>
            </a:r>
            <a:endParaRPr lang="en-US" sz="34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endParaRPr lang="en-US" dirty="0">
              <a:solidFill>
                <a:schemeClr val="bg1"/>
              </a:solidFill>
              <a:latin typeface="Press Start 2P" pitchFamily="1" charset="0"/>
            </a:endParaRPr>
          </a:p>
        </p:txBody>
      </p:sp>
      <p:pic>
        <p:nvPicPr>
          <p:cNvPr id="1026" name="Picture 2" descr="C:\Users\dani\Desktop\persprinc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10214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8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Press Start 2P" pitchFamily="1" charset="0"/>
              </a:rPr>
              <a:t>Algoritmii</a:t>
            </a:r>
            <a:r>
              <a:rPr lang="en-US" dirty="0" smtClean="0">
                <a:latin typeface="Press Start 2P" pitchFamily="1" charset="0"/>
              </a:rPr>
              <a:t> </a:t>
            </a:r>
            <a:r>
              <a:rPr lang="en-US" dirty="0" err="1" smtClean="0">
                <a:latin typeface="Press Start 2P" pitchFamily="1" charset="0"/>
              </a:rPr>
              <a:t>Folositi</a:t>
            </a:r>
            <a:endParaRPr lang="en-US" dirty="0">
              <a:latin typeface="Press Start 2P" pitchFamily="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La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construirea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unui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joc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trebuie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folositi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algoritmi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simplii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dar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si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algoritmi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mai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complexi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. Cu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toate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acestea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am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incercat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sa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ofer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cat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mai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multe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comentarii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 la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liniile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de 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cod</a:t>
            </a:r>
          </a:p>
          <a:p>
            <a:endParaRPr lang="en-US" dirty="0">
              <a:solidFill>
                <a:schemeClr val="bg1"/>
              </a:solidFill>
              <a:latin typeface="Press Start 2P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Press Start 2P" pitchFamily="1" charset="0"/>
              </a:rPr>
              <a:t>Algoritmii</a:t>
            </a:r>
            <a:r>
              <a:rPr lang="en-US" dirty="0" smtClean="0">
                <a:latin typeface="Press Start 2P" pitchFamily="1" charset="0"/>
              </a:rPr>
              <a:t> </a:t>
            </a:r>
            <a:r>
              <a:rPr lang="en-US" dirty="0" err="1" smtClean="0">
                <a:latin typeface="Press Start 2P" pitchFamily="1" charset="0"/>
              </a:rPr>
              <a:t>Folositi</a:t>
            </a:r>
            <a:endParaRPr lang="en-US" dirty="0"/>
          </a:p>
        </p:txBody>
      </p:sp>
      <p:pic>
        <p:nvPicPr>
          <p:cNvPr id="2051" name="Picture 3" descr="C:\Users\dani\Desktop\C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25598"/>
            <a:ext cx="37338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ni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268" y="1625598"/>
            <a:ext cx="5698067" cy="523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ani\Desktop\cod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58167"/>
            <a:ext cx="28194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Press Start 2P" pitchFamily="1" charset="0"/>
              </a:rPr>
              <a:t>Algoritmii</a:t>
            </a:r>
            <a:r>
              <a:rPr lang="en-US" dirty="0">
                <a:latin typeface="Press Start 2P" pitchFamily="1" charset="0"/>
              </a:rPr>
              <a:t> </a:t>
            </a:r>
            <a:r>
              <a:rPr lang="en-US" dirty="0" err="1">
                <a:latin typeface="Press Start 2P" pitchFamily="1" charset="0"/>
              </a:rPr>
              <a:t>Folositi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Jocul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are la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baza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algoritmi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care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incearca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sa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asigure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o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eficienta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cat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mai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mare (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tabla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joc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se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genereaza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pe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loc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distrugandu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-se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dupa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ce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ziua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se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termina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facand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astfel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loc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pentru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urmatoarea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zi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)</a:t>
            </a:r>
            <a:endParaRPr lang="en-US" dirty="0">
              <a:solidFill>
                <a:schemeClr val="bg1"/>
              </a:solidFill>
              <a:latin typeface="Press Start 2P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Press Start 2P" pitchFamily="1" charset="0"/>
              </a:rPr>
              <a:t>Elemente</a:t>
            </a:r>
            <a:r>
              <a:rPr lang="en-US" dirty="0" smtClean="0">
                <a:latin typeface="Press Start 2P" pitchFamily="1" charset="0"/>
              </a:rPr>
              <a:t> de </a:t>
            </a:r>
            <a:r>
              <a:rPr lang="en-US" dirty="0" err="1" smtClean="0">
                <a:latin typeface="Press Start 2P" pitchFamily="1" charset="0"/>
              </a:rPr>
              <a:t>executie</a:t>
            </a:r>
            <a:endParaRPr lang="en-US" dirty="0">
              <a:latin typeface="Press Start 2P" pitchFamily="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>
                <a:solidFill>
                  <a:schemeClr val="bg1"/>
                </a:solidFill>
                <a:latin typeface="Press Start 2P" pitchFamily="1" charset="0"/>
              </a:rPr>
              <a:t>Mişcarea caracterului se face prin intermediul săgeţilor : 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Sus-Miscare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in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sus</a:t>
            </a:r>
            <a:endParaRPr lang="en-US" dirty="0" smtClean="0">
              <a:solidFill>
                <a:schemeClr val="bg1"/>
              </a:solidFill>
              <a:latin typeface="Press Start 2P" pitchFamily="1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Jos-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Miscare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in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jos</a:t>
            </a:r>
            <a:endParaRPr lang="en-US" dirty="0" smtClean="0">
              <a:solidFill>
                <a:schemeClr val="bg1"/>
              </a:solidFill>
              <a:latin typeface="Press Start 2P" pitchFamily="1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Dreapta-Miscare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in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dreapta</a:t>
            </a:r>
            <a:endParaRPr lang="en-US" dirty="0" smtClean="0">
              <a:solidFill>
                <a:schemeClr val="bg1"/>
              </a:solidFill>
              <a:latin typeface="Press Start 2P" pitchFamily="1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Stanga-Miscare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in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stanga</a:t>
            </a:r>
            <a:endParaRPr lang="en-US" dirty="0">
              <a:solidFill>
                <a:schemeClr val="bg1"/>
              </a:solidFill>
              <a:latin typeface="Press Start 2P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Press Start 2P" pitchFamily="1" charset="0"/>
              </a:rPr>
              <a:t>Indicatii</a:t>
            </a:r>
            <a:endParaRPr lang="en-US" dirty="0">
              <a:latin typeface="Press Start 2P" pitchFamily="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Pentru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o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functionare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normala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a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jocului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recomand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folosirea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rezolutiei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1440*900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sau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una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asemanatoare</a:t>
            </a:r>
            <a:endParaRPr lang="en-US" dirty="0" smtClean="0">
              <a:solidFill>
                <a:schemeClr val="bg1"/>
              </a:solidFill>
              <a:latin typeface="Press Start 2P" pitchFamily="1" charset="0"/>
            </a:endParaRPr>
          </a:p>
          <a:p>
            <a:endParaRPr lang="en-US" dirty="0" smtClean="0">
              <a:solidFill>
                <a:schemeClr val="bg1"/>
              </a:solidFill>
              <a:latin typeface="Press Start 2P" pitchFamily="1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Pe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tabla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joc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se pot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distruge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blocurile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lemne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(care au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cate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3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vieti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)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prin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deplasarea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catre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Press Start 2P" pitchFamily="1" charset="0"/>
              </a:rPr>
              <a:t>acestea</a:t>
            </a:r>
            <a:r>
              <a:rPr lang="en-US" dirty="0" smtClean="0">
                <a:solidFill>
                  <a:schemeClr val="bg1"/>
                </a:solidFill>
                <a:latin typeface="Press Start 2P" pitchFamily="1" charset="0"/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ress Start 2P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Press Start 2P" pitchFamily="1" charset="0"/>
              </a:rPr>
              <a:t>Bibliografie</a:t>
            </a:r>
            <a:endParaRPr lang="en-US" dirty="0">
              <a:latin typeface="Press Start 2P" pitchFamily="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Press Start 2P" pitchFamily="1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Press Start 2P" pitchFamily="1" charset="0"/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  <a:latin typeface="Press Start 2P" pitchFamily="1" charset="0"/>
              </a:rPr>
              <a:t>Pentru</a:t>
            </a:r>
            <a:r>
              <a:rPr lang="en-US" sz="18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Press Start 2P" pitchFamily="1" charset="0"/>
              </a:rPr>
              <a:t>meniu</a:t>
            </a:r>
            <a:endParaRPr lang="en-US" sz="18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Press Start 2P" pitchFamily="1" charset="0"/>
                <a:hlinkClick r:id="rId2"/>
              </a:rPr>
              <a:t>https</a:t>
            </a:r>
            <a:r>
              <a:rPr lang="en-US" sz="1800" dirty="0">
                <a:solidFill>
                  <a:schemeClr val="bg1"/>
                </a:solidFill>
                <a:latin typeface="Press Start 2P" pitchFamily="1" charset="0"/>
                <a:hlinkClick r:id="rId2"/>
              </a:rPr>
              <a:t>://</a:t>
            </a:r>
            <a:r>
              <a:rPr lang="en-US" sz="1800" dirty="0" smtClean="0">
                <a:solidFill>
                  <a:schemeClr val="bg1"/>
                </a:solidFill>
                <a:latin typeface="Press Start 2P" pitchFamily="1" charset="0"/>
                <a:hlinkClick r:id="rId2"/>
              </a:rPr>
              <a:t>www.youtube.com/watch?v=N-aMZLVtC9w&amp;t=529s</a:t>
            </a:r>
            <a:endParaRPr lang="en-US" sz="18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endParaRPr lang="en-US" sz="1800" dirty="0">
              <a:solidFill>
                <a:schemeClr val="bg1"/>
              </a:solidFill>
              <a:latin typeface="Press Start 2P" pitchFamily="1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pPr lvl="1"/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Iar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pentru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joc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</a:rPr>
              <a:t> am </a:t>
            </a:r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folosit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mai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multe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videoclipuri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</a:rPr>
              <a:t> de </a:t>
            </a:r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pe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aceste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Press Start 2P" pitchFamily="1" charset="0"/>
              </a:rPr>
              <a:t>canale</a:t>
            </a:r>
            <a:endParaRPr lang="en-US" sz="1400" dirty="0">
              <a:solidFill>
                <a:schemeClr val="bg1"/>
              </a:solidFill>
              <a:latin typeface="Press Start 2P" pitchFamily="1" charset="0"/>
            </a:endParaRPr>
          </a:p>
          <a:p>
            <a:pPr lvl="1"/>
            <a:endParaRPr lang="en-US" sz="14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  <a:latin typeface="Press Start 2P" pitchFamily="1" charset="0"/>
                <a:hlinkClick r:id="rId3"/>
              </a:rPr>
              <a:t>https://</a:t>
            </a:r>
            <a:r>
              <a:rPr lang="en-US" sz="1400" dirty="0" smtClean="0">
                <a:solidFill>
                  <a:schemeClr val="bg1"/>
                </a:solidFill>
                <a:latin typeface="Press Start 2P" pitchFamily="1" charset="0"/>
                <a:hlinkClick r:id="rId3"/>
              </a:rPr>
              <a:t>www.youtube.com/user/Brackeys</a:t>
            </a:r>
            <a:endParaRPr lang="en-US" sz="14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pPr lvl="1"/>
            <a:endParaRPr lang="en-US" sz="1400" dirty="0">
              <a:solidFill>
                <a:schemeClr val="bg1"/>
              </a:solidFill>
              <a:latin typeface="Press Start 2P" pitchFamily="1" charset="0"/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  <a:latin typeface="Press Start 2P" pitchFamily="1" charset="0"/>
              </a:rPr>
              <a:t>https://www.youtube.com/user/Unity3D</a:t>
            </a:r>
            <a:endParaRPr lang="en-US" sz="1400" dirty="0" smtClean="0">
              <a:solidFill>
                <a:schemeClr val="bg1"/>
              </a:solidFill>
              <a:latin typeface="Press Start 2P" pitchFamily="1" charset="0"/>
            </a:endParaRPr>
          </a:p>
          <a:p>
            <a:endParaRPr lang="en-US" sz="1800" dirty="0">
              <a:solidFill>
                <a:schemeClr val="bg1"/>
              </a:solidFill>
              <a:latin typeface="Press Start 2P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Scenariu</vt:lpstr>
      <vt:lpstr>Algoritmii Folositi</vt:lpstr>
      <vt:lpstr>Algoritmii Folositi</vt:lpstr>
      <vt:lpstr>Algoritmii Folositi</vt:lpstr>
      <vt:lpstr>Elemente de executie</vt:lpstr>
      <vt:lpstr>Indicatii</vt:lpstr>
      <vt:lpstr>Bibliografie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Apocalypse</dc:title>
  <dc:creator>dani</dc:creator>
  <cp:lastModifiedBy>dani</cp:lastModifiedBy>
  <cp:revision>10</cp:revision>
  <dcterms:created xsi:type="dcterms:W3CDTF">2018-01-15T18:12:45Z</dcterms:created>
  <dcterms:modified xsi:type="dcterms:W3CDTF">2018-01-16T20:31:32Z</dcterms:modified>
</cp:coreProperties>
</file>