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E5BF-11C3-466A-A0C3-19DA2BD5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FD46F-03DF-4D90-985D-5099E6C0B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8934-8570-4EAE-A8FD-12DFF3B5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0FAD-7405-497D-97E4-A70A3F95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3B55-00DE-4CE7-B1A2-C73100EF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6175-D276-4A72-992D-30D4FF28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39AFB-8827-48CB-A2B6-E76B3056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8ACB-D00B-47A1-AC27-85FD6443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46FE-F619-4043-A174-F3FAF44F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3E29-4E07-4CC2-BDC5-808D4999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F6A2F-88E7-4E4D-AEBD-2388C6F9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9A700-9CD9-472E-AD84-D0C49B52A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1C41-9891-45D1-8608-371214EB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2BF2-9D10-4DD7-A198-E9989589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1102-A2A0-4CF4-87ED-FDCDD9B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5E42-8C05-4F69-BD31-94B841E9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F832-199F-4A12-A7BF-1C9A6742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CDFC-D717-4E6E-829C-F7A20C89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B3A8-544D-4291-8710-AD05C867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C1EA-B39A-407E-9FA9-76BB8F84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AAF9-2F60-416E-ADFC-00190425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75BC-73F2-4335-8B62-DA45B975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3D81-7B4C-4439-B13A-9B022A77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0561-7F9E-4DE3-A16A-2D103749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E9DF-7144-4595-B47E-7ACAC196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1DC6-81A2-473A-8AB5-F3C6886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5D3F-33A7-49C2-8B7E-037C0E63E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CB109-D4B3-433F-A357-816F7AAC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417B-25DA-4FFF-ABE5-C17FBCD7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343C7-FC1C-4885-A1C6-7BB2BD4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A42D-1F3F-4B7B-B1C5-CFAEE0F9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0D98-D346-43B9-A182-4ABB094B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568D-5290-4E65-812C-E3D76B15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ADCF5-F2B6-4F2D-AC33-97371847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255DC-EE80-4A76-93F9-1CD56A677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69822-A9BF-4A1C-AFCF-525B3932C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0BCC7-6BF7-47AA-A9CB-7AFE75EB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28702-CDD7-45C0-957C-644892BE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FC9DA-8D02-4069-A895-9434A661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9F83-708E-4F05-919A-C051E9CC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9CEC3-AC9F-4F0A-B2C6-AE01FFF5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B011D-FA0D-4AEB-BFA1-B1906468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DAFE9-4CEB-4494-B64C-0C65C46F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19F43-A72C-4840-99D5-D17DE3F3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71F8A-74B1-47C5-A05A-E386BBBA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785B0-A6CF-4B5D-82B9-EB1B74C9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7993-B325-43FD-BC2A-99CB796B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3E24-5902-4313-8CAB-BF1AAE1B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A4C66-3B12-424D-BCF9-31D236F1A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03AB8-B55D-4685-9CC9-FB44181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F5596-CE20-455C-92D7-34BE0DA1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CC8D-84F5-445E-8002-B6ABC71B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DA42-B617-40C1-A42B-6CC11689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C1E48-3F91-406C-9453-B957B6F1D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B90FC-E846-4D34-8020-37FA05057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56D0-F91D-4E16-9DAB-F3C892A9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52C8-A8EA-42F5-9EE5-0F7EF5D8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1D4AC-EAEE-41A6-A7A4-CF5DE863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16BBF-3375-4DF5-8591-258EAEFB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BCAB3-7AED-4A2B-B45E-9146AF7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385A-3BFC-4A62-B2D9-9842D815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D991-A328-413E-88D0-DC960ADCFFA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2319-BB63-467D-A97C-1012FEE26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93AB-7E0F-4020-81A7-F8E9BA782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F056-8AE8-4B23-88D4-E8A76ADA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A0C1-A46E-4155-AE74-481B51503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96954"/>
          </a:xfrm>
        </p:spPr>
        <p:txBody>
          <a:bodyPr>
            <a:normAutofit fontScale="90000"/>
          </a:bodyPr>
          <a:lstStyle/>
          <a:p>
            <a:r>
              <a:rPr lang="en-US" dirty="0"/>
              <a:t>05/21 Project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EA754-5567-467F-BCF1-C5E866543D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5304" y="4021604"/>
            <a:ext cx="3364569" cy="2156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81440-801B-44D9-A720-F20B61242E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722" y="3690372"/>
            <a:ext cx="2408555" cy="2308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1372F-3F76-4283-9E3C-A2D6FDC464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3390" y="796954"/>
            <a:ext cx="2644140" cy="2404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EF0C0C-5E2A-4AC2-A96C-697305D25195}"/>
              </a:ext>
            </a:extLst>
          </p:cNvPr>
          <p:cNvSpPr/>
          <p:nvPr/>
        </p:nvSpPr>
        <p:spPr>
          <a:xfrm>
            <a:off x="1775460" y="4178248"/>
            <a:ext cx="2514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Google Shape;252;p12">
            <a:extLst>
              <a:ext uri="{FF2B5EF4-FFF2-40B4-BE49-F238E27FC236}">
                <a16:creationId xmlns:a16="http://schemas.microsoft.com/office/drawing/2014/main" id="{1F3FB7BB-E08C-49E0-8987-B06D3840E865}"/>
              </a:ext>
            </a:extLst>
          </p:cNvPr>
          <p:cNvPicPr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9814" y="796954"/>
            <a:ext cx="4859292" cy="2632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C53669-21FD-426E-9317-DF1B4C87B63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97530" y="2112977"/>
            <a:ext cx="412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E38CF-92BE-4AD9-AEBF-5689018F0068}"/>
              </a:ext>
            </a:extLst>
          </p:cNvPr>
          <p:cNvCxnSpPr>
            <a:cxnSpLocks/>
          </p:cNvCxnSpPr>
          <p:nvPr/>
        </p:nvCxnSpPr>
        <p:spPr>
          <a:xfrm>
            <a:off x="1901190" y="3003259"/>
            <a:ext cx="0" cy="117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8F575A-F7D6-45B4-9A0D-4234ED2FCBD0}"/>
              </a:ext>
            </a:extLst>
          </p:cNvPr>
          <p:cNvCxnSpPr>
            <a:cxnSpLocks/>
          </p:cNvCxnSpPr>
          <p:nvPr/>
        </p:nvCxnSpPr>
        <p:spPr>
          <a:xfrm>
            <a:off x="1901190" y="5100072"/>
            <a:ext cx="2066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9F1FF4-9C6E-4CCC-A2F0-7DA11F17294E}"/>
              </a:ext>
            </a:extLst>
          </p:cNvPr>
          <p:cNvSpPr txBox="1"/>
          <p:nvPr/>
        </p:nvSpPr>
        <p:spPr>
          <a:xfrm>
            <a:off x="4219662" y="1182577"/>
            <a:ext cx="131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“Ground Truth” Generation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70E3D0-6C19-4F59-A620-A1C1FA24B498}"/>
              </a:ext>
            </a:extLst>
          </p:cNvPr>
          <p:cNvSpPr/>
          <p:nvPr/>
        </p:nvSpPr>
        <p:spPr>
          <a:xfrm>
            <a:off x="973123" y="2927758"/>
            <a:ext cx="453004" cy="335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08D9A-6AB3-402C-AB5C-CC5D851BB8FA}"/>
              </a:ext>
            </a:extLst>
          </p:cNvPr>
          <p:cNvSpPr txBox="1"/>
          <p:nvPr/>
        </p:nvSpPr>
        <p:spPr>
          <a:xfrm>
            <a:off x="709848" y="2952927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44567-C156-4FC1-B3C4-E6193A8BF3C9}"/>
              </a:ext>
            </a:extLst>
          </p:cNvPr>
          <p:cNvSpPr txBox="1"/>
          <p:nvPr/>
        </p:nvSpPr>
        <p:spPr>
          <a:xfrm>
            <a:off x="2181229" y="4453741"/>
            <a:ext cx="232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condensed </a:t>
            </a:r>
            <a:r>
              <a:rPr lang="en-US" dirty="0" err="1"/>
              <a:t>DenseNet</a:t>
            </a:r>
            <a:r>
              <a:rPr lang="en-US" dirty="0"/>
              <a:t>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9B1BD-E835-44A3-9134-9082D55CC753}"/>
              </a:ext>
            </a:extLst>
          </p:cNvPr>
          <p:cNvSpPr txBox="1"/>
          <p:nvPr/>
        </p:nvSpPr>
        <p:spPr>
          <a:xfrm>
            <a:off x="7219814" y="3690372"/>
            <a:ext cx="4054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Include terrain and illumination geometry and increase data set size across multiple images.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Modify </a:t>
            </a:r>
            <a:r>
              <a:rPr lang="en-US" dirty="0" err="1"/>
              <a:t>DenseNet</a:t>
            </a:r>
            <a:r>
              <a:rPr lang="en-US" dirty="0"/>
              <a:t> to multiple branches, concatenate results before linear layers. </a:t>
            </a:r>
          </a:p>
        </p:txBody>
      </p:sp>
    </p:spTree>
    <p:extLst>
      <p:ext uri="{BB962C8B-B14F-4D97-AF65-F5344CB8AC3E}">
        <p14:creationId xmlns:p14="http://schemas.microsoft.com/office/powerpoint/2010/main" val="114506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</TotalTime>
  <Words>42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05/21 Project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05/21 Project Update</dc:title>
  <dc:creator>Brandon</dc:creator>
  <cp:lastModifiedBy>Brandon</cp:lastModifiedBy>
  <cp:revision>3</cp:revision>
  <dcterms:created xsi:type="dcterms:W3CDTF">2020-05-21T19:53:49Z</dcterms:created>
  <dcterms:modified xsi:type="dcterms:W3CDTF">2020-05-21T20:13:50Z</dcterms:modified>
</cp:coreProperties>
</file>