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8" r:id="rId19"/>
    <p:sldId id="279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A0F154-2039-D7F7-8880-B91C435BE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9BE989-7F8D-77A8-7BBA-1A344BAAE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50F028-C816-AC24-27D4-B50539DA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F95B-37EC-4E3A-9E3F-C35B20C61607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C774E4-27FB-05E7-75FB-BB6EBBE8E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FC7FBD-FE41-CC57-F5A7-1A27D016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C7D-B5DA-47F0-9C3A-A5F075E54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46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7C756F-30A7-A6AF-F11F-252C1CD6E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088C60-8FFC-0366-9CD9-24A6E8C63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779665-11EF-5FD4-84FD-557EB379D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F95B-37EC-4E3A-9E3F-C35B20C61607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3BFF12-5511-903D-8DF5-8445B76D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4601AA-6526-F2F4-B74B-8D636AA3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C7D-B5DA-47F0-9C3A-A5F075E54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69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B5A978A-923B-0852-1386-552D388DE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74DAC0-53BE-7C17-1502-0A4F31069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A62500-EE73-3408-575D-457F3BAB5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F95B-37EC-4E3A-9E3F-C35B20C61607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D328A6-54D4-A859-827C-BF100E6A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E70ED6-BC3B-4357-8693-1C46937F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C7D-B5DA-47F0-9C3A-A5F075E54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05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8C28DC-7541-26D2-B67A-D7E67C37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2DAE23-6E45-32CC-648A-F62B30D2A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F5B591-11F7-FC14-205D-848CB499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F95B-37EC-4E3A-9E3F-C35B20C61607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3CC826-5FD8-1945-F7D3-2D832AF9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11BCB1-3337-B17B-0FE2-A227E453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C7D-B5DA-47F0-9C3A-A5F075E54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3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550CC8-130E-FAAA-9A12-F300B3443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70BDA0-9C82-EDCD-0EA8-F674EB574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E77B7E-F0A5-031B-8677-11B2628B5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F95B-37EC-4E3A-9E3F-C35B20C61607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5BE790-C5F7-9D68-9541-2E0A08C3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E41EA9-B48E-DC0C-93C0-3BECAF3E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C7D-B5DA-47F0-9C3A-A5F075E54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80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01F6D-D384-EC4F-AB25-3F5B707D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C0206F-4EF9-77CE-395C-D80E98AB1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8769BA-A082-01EB-C8D4-4CC074E5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D2428C-3091-DE88-B269-F57464E8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F95B-37EC-4E3A-9E3F-C35B20C61607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91DC30-1962-7FBB-1679-642B01B7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D08AD3-9EA2-528F-CF17-186405F1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C7D-B5DA-47F0-9C3A-A5F075E54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1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DBC9B8-6180-9340-2482-A9A22EC75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C567C6-E9AC-8EFC-90B0-7021F5BB8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B733B9-A466-FA33-C1B6-801DD84CF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28A2BDF-EA4F-6D2F-BFE0-26B63E568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C587B6F-DF99-739E-CEE6-A60FB286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EC9209D-B8F5-596D-6161-1B0E02A9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F95B-37EC-4E3A-9E3F-C35B20C61607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A996398-7329-077B-C144-9C89AAD9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BAAC6F-05AC-A707-3673-D54FAE34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C7D-B5DA-47F0-9C3A-A5F075E54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94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1F0408-F561-C325-4172-1400527D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031F95-D063-02F0-85DB-9CE0714D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F95B-37EC-4E3A-9E3F-C35B20C61607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79726B-2084-6278-9668-C1377E6A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1A5143-B905-F22D-9877-1FADF4B2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C7D-B5DA-47F0-9C3A-A5F075E54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57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16A9606-7D68-DD2E-7E31-C634C557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F95B-37EC-4E3A-9E3F-C35B20C61607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C081E3D-C980-5B39-BFBA-885B34126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F25D64-1138-3B2F-4B25-55339E26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C7D-B5DA-47F0-9C3A-A5F075E54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83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F0D0C2-F21F-D449-40FE-94AAE3CE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4EB1FA-D9C7-636B-1539-681B5029F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8956ED-1DD0-06AB-B816-AF9FD4435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4CBE81-45D3-B878-B391-902948EB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F95B-37EC-4E3A-9E3F-C35B20C61607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7759A0-BD1E-29B8-DA34-7394E34A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64676C-82C6-8B87-B3C8-FA0134EB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C7D-B5DA-47F0-9C3A-A5F075E54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6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B668B-0797-1181-E12A-5E715BA1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5B2D29A-9104-3602-FCDE-D416D0764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69CD77-75F6-A000-5D60-9482CED32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1D0F34-BAEB-3B41-BF05-C835DBA6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F95B-37EC-4E3A-9E3F-C35B20C61607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913A76-B402-E81D-5991-FAEA924D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8125DA-9D83-8B6E-ADBE-A1BB1C17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8C7D-B5DA-47F0-9C3A-A5F075E54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52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43EC7E-0E74-84CC-F4E6-70FA7F6A3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572CFA-A9A2-280A-BF3C-0D8A32BA2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D3578F-9E2C-87A1-B325-CF7EA7AF8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9F95B-37EC-4E3A-9E3F-C35B20C61607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38DFB2-AA32-9DE8-7DF4-E7B554980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197885-5EBE-7ACD-46E9-F60D9135E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08C7D-B5DA-47F0-9C3A-A5F075E54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25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DA36EC-3D81-2F7E-F430-CDB8F88087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eyer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28C9FD-5A3D-1508-BCE8-18AA9F5C5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917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023484-510C-5592-6377-C570715C4946}"/>
              </a:ext>
            </a:extLst>
          </p:cNvPr>
          <p:cNvSpPr/>
          <p:nvPr/>
        </p:nvSpPr>
        <p:spPr>
          <a:xfrm>
            <a:off x="2818700" y="892233"/>
            <a:ext cx="5905849" cy="5905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FC24AC-614A-E2AC-6EF6-A4EAB259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 2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96CAFAA-BAE3-F5D0-281B-540300960F47}"/>
              </a:ext>
            </a:extLst>
          </p:cNvPr>
          <p:cNvSpPr/>
          <p:nvPr/>
        </p:nvSpPr>
        <p:spPr>
          <a:xfrm>
            <a:off x="4339385" y="696985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90F8AE9-49C2-FE2B-8E86-13CE90D8DE66}"/>
              </a:ext>
            </a:extLst>
          </p:cNvPr>
          <p:cNvSpPr/>
          <p:nvPr/>
        </p:nvSpPr>
        <p:spPr>
          <a:xfrm>
            <a:off x="4317185" y="1789725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33EDE9C-4326-EF01-F934-8C77F633AE23}"/>
              </a:ext>
            </a:extLst>
          </p:cNvPr>
          <p:cNvSpPr/>
          <p:nvPr/>
        </p:nvSpPr>
        <p:spPr>
          <a:xfrm>
            <a:off x="4356691" y="2798434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0112271-205C-9713-0E5B-C1202DF0147A}"/>
              </a:ext>
            </a:extLst>
          </p:cNvPr>
          <p:cNvSpPr/>
          <p:nvPr/>
        </p:nvSpPr>
        <p:spPr>
          <a:xfrm>
            <a:off x="5969904" y="3922560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FD280E6-3EEA-43C6-E7A2-B417EF8B557D}"/>
              </a:ext>
            </a:extLst>
          </p:cNvPr>
          <p:cNvSpPr/>
          <p:nvPr/>
        </p:nvSpPr>
        <p:spPr>
          <a:xfrm>
            <a:off x="5939051" y="4922894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544E2A4-ADFD-0144-5A55-65E454684344}"/>
              </a:ext>
            </a:extLst>
          </p:cNvPr>
          <p:cNvSpPr/>
          <p:nvPr/>
        </p:nvSpPr>
        <p:spPr>
          <a:xfrm>
            <a:off x="5969904" y="696985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9877EEE-0B12-AD4F-23BD-A5BEB7F1A03C}"/>
              </a:ext>
            </a:extLst>
          </p:cNvPr>
          <p:cNvSpPr/>
          <p:nvPr/>
        </p:nvSpPr>
        <p:spPr>
          <a:xfrm>
            <a:off x="5947704" y="1745466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FCBBB02-38ED-0DDB-B126-2E472D38B30C}"/>
              </a:ext>
            </a:extLst>
          </p:cNvPr>
          <p:cNvSpPr/>
          <p:nvPr/>
        </p:nvSpPr>
        <p:spPr>
          <a:xfrm>
            <a:off x="5939051" y="2798434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EF139EF-E940-5553-B038-07527B87770F}"/>
              </a:ext>
            </a:extLst>
          </p:cNvPr>
          <p:cNvSpPr/>
          <p:nvPr/>
        </p:nvSpPr>
        <p:spPr>
          <a:xfrm>
            <a:off x="4412258" y="3858044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DA325C3-F472-15DE-9D3A-4272DC1D4D73}"/>
              </a:ext>
            </a:extLst>
          </p:cNvPr>
          <p:cNvSpPr/>
          <p:nvPr/>
        </p:nvSpPr>
        <p:spPr>
          <a:xfrm>
            <a:off x="4381405" y="4798258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C60C3B25-4D87-5699-D49F-A00DA873366B}"/>
              </a:ext>
            </a:extLst>
          </p:cNvPr>
          <p:cNvSpPr/>
          <p:nvPr/>
        </p:nvSpPr>
        <p:spPr>
          <a:xfrm>
            <a:off x="4412258" y="5798170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B90E6B8-4305-85C4-B28D-8D8332797114}"/>
              </a:ext>
            </a:extLst>
          </p:cNvPr>
          <p:cNvSpPr/>
          <p:nvPr/>
        </p:nvSpPr>
        <p:spPr>
          <a:xfrm>
            <a:off x="5996122" y="5798170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3505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023484-510C-5592-6377-C570715C4946}"/>
              </a:ext>
            </a:extLst>
          </p:cNvPr>
          <p:cNvSpPr/>
          <p:nvPr/>
        </p:nvSpPr>
        <p:spPr>
          <a:xfrm>
            <a:off x="2818700" y="892233"/>
            <a:ext cx="5905849" cy="5905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FC24AC-614A-E2AC-6EF6-A4EAB259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 2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96CAFAA-BAE3-F5D0-281B-540300960F47}"/>
              </a:ext>
            </a:extLst>
          </p:cNvPr>
          <p:cNvSpPr/>
          <p:nvPr/>
        </p:nvSpPr>
        <p:spPr>
          <a:xfrm>
            <a:off x="4339385" y="696985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90F8AE9-49C2-FE2B-8E86-13CE90D8DE66}"/>
              </a:ext>
            </a:extLst>
          </p:cNvPr>
          <p:cNvSpPr/>
          <p:nvPr/>
        </p:nvSpPr>
        <p:spPr>
          <a:xfrm>
            <a:off x="4317185" y="1789725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33EDE9C-4326-EF01-F934-8C77F633AE23}"/>
              </a:ext>
            </a:extLst>
          </p:cNvPr>
          <p:cNvSpPr/>
          <p:nvPr/>
        </p:nvSpPr>
        <p:spPr>
          <a:xfrm>
            <a:off x="4356691" y="2798434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0112271-205C-9713-0E5B-C1202DF0147A}"/>
              </a:ext>
            </a:extLst>
          </p:cNvPr>
          <p:cNvSpPr/>
          <p:nvPr/>
        </p:nvSpPr>
        <p:spPr>
          <a:xfrm>
            <a:off x="5969904" y="3922560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FD280E6-3EEA-43C6-E7A2-B417EF8B557D}"/>
              </a:ext>
            </a:extLst>
          </p:cNvPr>
          <p:cNvSpPr/>
          <p:nvPr/>
        </p:nvSpPr>
        <p:spPr>
          <a:xfrm>
            <a:off x="5939051" y="4922894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544E2A4-ADFD-0144-5A55-65E454684344}"/>
              </a:ext>
            </a:extLst>
          </p:cNvPr>
          <p:cNvSpPr/>
          <p:nvPr/>
        </p:nvSpPr>
        <p:spPr>
          <a:xfrm>
            <a:off x="5969904" y="696985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9877EEE-0B12-AD4F-23BD-A5BEB7F1A03C}"/>
              </a:ext>
            </a:extLst>
          </p:cNvPr>
          <p:cNvSpPr/>
          <p:nvPr/>
        </p:nvSpPr>
        <p:spPr>
          <a:xfrm>
            <a:off x="5947704" y="1745466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FCBBB02-38ED-0DDB-B126-2E472D38B30C}"/>
              </a:ext>
            </a:extLst>
          </p:cNvPr>
          <p:cNvSpPr/>
          <p:nvPr/>
        </p:nvSpPr>
        <p:spPr>
          <a:xfrm>
            <a:off x="5939051" y="2798434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EF139EF-E940-5553-B038-07527B87770F}"/>
              </a:ext>
            </a:extLst>
          </p:cNvPr>
          <p:cNvSpPr/>
          <p:nvPr/>
        </p:nvSpPr>
        <p:spPr>
          <a:xfrm>
            <a:off x="4412258" y="3858044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DA325C3-F472-15DE-9D3A-4272DC1D4D73}"/>
              </a:ext>
            </a:extLst>
          </p:cNvPr>
          <p:cNvSpPr/>
          <p:nvPr/>
        </p:nvSpPr>
        <p:spPr>
          <a:xfrm>
            <a:off x="4381405" y="4798258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C60C3B25-4D87-5699-D49F-A00DA873366B}"/>
              </a:ext>
            </a:extLst>
          </p:cNvPr>
          <p:cNvSpPr/>
          <p:nvPr/>
        </p:nvSpPr>
        <p:spPr>
          <a:xfrm>
            <a:off x="4412258" y="5798170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B90E6B8-4305-85C4-B28D-8D8332797114}"/>
              </a:ext>
            </a:extLst>
          </p:cNvPr>
          <p:cNvSpPr/>
          <p:nvPr/>
        </p:nvSpPr>
        <p:spPr>
          <a:xfrm>
            <a:off x="6005816" y="5798170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7C6AF09-45C4-F1B0-9FC9-62A3E4B6EB2E}"/>
              </a:ext>
            </a:extLst>
          </p:cNvPr>
          <p:cNvSpPr/>
          <p:nvPr/>
        </p:nvSpPr>
        <p:spPr>
          <a:xfrm>
            <a:off x="5650970" y="6482684"/>
            <a:ext cx="241307" cy="25167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7272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023484-510C-5592-6377-C570715C4946}"/>
              </a:ext>
            </a:extLst>
          </p:cNvPr>
          <p:cNvSpPr/>
          <p:nvPr/>
        </p:nvSpPr>
        <p:spPr>
          <a:xfrm>
            <a:off x="2818700" y="892233"/>
            <a:ext cx="5905849" cy="5905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FC24AC-614A-E2AC-6EF6-A4EAB259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2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96CAFAA-BAE3-F5D0-281B-540300960F47}"/>
              </a:ext>
            </a:extLst>
          </p:cNvPr>
          <p:cNvSpPr/>
          <p:nvPr/>
        </p:nvSpPr>
        <p:spPr>
          <a:xfrm>
            <a:off x="3360662" y="2950181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90F8AE9-49C2-FE2B-8E86-13CE90D8DE66}"/>
              </a:ext>
            </a:extLst>
          </p:cNvPr>
          <p:cNvSpPr/>
          <p:nvPr/>
        </p:nvSpPr>
        <p:spPr>
          <a:xfrm>
            <a:off x="7006786" y="4144433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33EDE9C-4326-EF01-F934-8C77F633AE23}"/>
              </a:ext>
            </a:extLst>
          </p:cNvPr>
          <p:cNvSpPr/>
          <p:nvPr/>
        </p:nvSpPr>
        <p:spPr>
          <a:xfrm>
            <a:off x="4366554" y="1444295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0112271-205C-9713-0E5B-C1202DF0147A}"/>
              </a:ext>
            </a:extLst>
          </p:cNvPr>
          <p:cNvSpPr/>
          <p:nvPr/>
        </p:nvSpPr>
        <p:spPr>
          <a:xfrm>
            <a:off x="5490680" y="5065021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FD280E6-3EEA-43C6-E7A2-B417EF8B557D}"/>
              </a:ext>
            </a:extLst>
          </p:cNvPr>
          <p:cNvSpPr/>
          <p:nvPr/>
        </p:nvSpPr>
        <p:spPr>
          <a:xfrm>
            <a:off x="6072403" y="1545299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544E2A4-ADFD-0144-5A55-65E454684344}"/>
              </a:ext>
            </a:extLst>
          </p:cNvPr>
          <p:cNvSpPr/>
          <p:nvPr/>
        </p:nvSpPr>
        <p:spPr>
          <a:xfrm>
            <a:off x="7265737" y="3209838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9877EEE-0B12-AD4F-23BD-A5BEB7F1A03C}"/>
              </a:ext>
            </a:extLst>
          </p:cNvPr>
          <p:cNvSpPr/>
          <p:nvPr/>
        </p:nvSpPr>
        <p:spPr>
          <a:xfrm>
            <a:off x="3637065" y="2063220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FCBBB02-38ED-0DDB-B126-2E472D38B30C}"/>
              </a:ext>
            </a:extLst>
          </p:cNvPr>
          <p:cNvSpPr/>
          <p:nvPr/>
        </p:nvSpPr>
        <p:spPr>
          <a:xfrm>
            <a:off x="6382097" y="4750638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EF139EF-E940-5553-B038-07527B87770F}"/>
              </a:ext>
            </a:extLst>
          </p:cNvPr>
          <p:cNvSpPr/>
          <p:nvPr/>
        </p:nvSpPr>
        <p:spPr>
          <a:xfrm>
            <a:off x="5257971" y="1308907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DA325C3-F472-15DE-9D3A-4272DC1D4D73}"/>
              </a:ext>
            </a:extLst>
          </p:cNvPr>
          <p:cNvSpPr/>
          <p:nvPr/>
        </p:nvSpPr>
        <p:spPr>
          <a:xfrm>
            <a:off x="4714015" y="4917774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C60C3B25-4D87-5699-D49F-A00DA873366B}"/>
              </a:ext>
            </a:extLst>
          </p:cNvPr>
          <p:cNvSpPr/>
          <p:nvPr/>
        </p:nvSpPr>
        <p:spPr>
          <a:xfrm>
            <a:off x="6752174" y="2063220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B90E6B8-4305-85C4-B28D-8D8332797114}"/>
              </a:ext>
            </a:extLst>
          </p:cNvPr>
          <p:cNvSpPr/>
          <p:nvPr/>
        </p:nvSpPr>
        <p:spPr>
          <a:xfrm>
            <a:off x="3922725" y="4456067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3DD345C-666D-60FA-50EF-1DACD6B0F2E2}"/>
              </a:ext>
            </a:extLst>
          </p:cNvPr>
          <p:cNvSpPr/>
          <p:nvPr/>
        </p:nvSpPr>
        <p:spPr>
          <a:xfrm>
            <a:off x="5717487" y="3646066"/>
            <a:ext cx="241307" cy="25167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5870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023484-510C-5592-6377-C570715C4946}"/>
              </a:ext>
            </a:extLst>
          </p:cNvPr>
          <p:cNvSpPr/>
          <p:nvPr/>
        </p:nvSpPr>
        <p:spPr>
          <a:xfrm>
            <a:off x="2818700" y="892233"/>
            <a:ext cx="5905849" cy="5905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FC24AC-614A-E2AC-6EF6-A4EAB259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 2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96CAFAA-BAE3-F5D0-281B-540300960F47}"/>
              </a:ext>
            </a:extLst>
          </p:cNvPr>
          <p:cNvSpPr/>
          <p:nvPr/>
        </p:nvSpPr>
        <p:spPr>
          <a:xfrm>
            <a:off x="4339385" y="696985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90F8AE9-49C2-FE2B-8E86-13CE90D8DE66}"/>
              </a:ext>
            </a:extLst>
          </p:cNvPr>
          <p:cNvSpPr/>
          <p:nvPr/>
        </p:nvSpPr>
        <p:spPr>
          <a:xfrm>
            <a:off x="5969904" y="1777556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33EDE9C-4326-EF01-F934-8C77F633AE23}"/>
              </a:ext>
            </a:extLst>
          </p:cNvPr>
          <p:cNvSpPr/>
          <p:nvPr/>
        </p:nvSpPr>
        <p:spPr>
          <a:xfrm>
            <a:off x="4356691" y="2798434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0112271-205C-9713-0E5B-C1202DF0147A}"/>
              </a:ext>
            </a:extLst>
          </p:cNvPr>
          <p:cNvSpPr/>
          <p:nvPr/>
        </p:nvSpPr>
        <p:spPr>
          <a:xfrm>
            <a:off x="5969904" y="3922560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FD280E6-3EEA-43C6-E7A2-B417EF8B557D}"/>
              </a:ext>
            </a:extLst>
          </p:cNvPr>
          <p:cNvSpPr/>
          <p:nvPr/>
        </p:nvSpPr>
        <p:spPr>
          <a:xfrm>
            <a:off x="4428074" y="4828107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544E2A4-ADFD-0144-5A55-65E454684344}"/>
              </a:ext>
            </a:extLst>
          </p:cNvPr>
          <p:cNvSpPr/>
          <p:nvPr/>
        </p:nvSpPr>
        <p:spPr>
          <a:xfrm>
            <a:off x="5969904" y="696985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9877EEE-0B12-AD4F-23BD-A5BEB7F1A03C}"/>
              </a:ext>
            </a:extLst>
          </p:cNvPr>
          <p:cNvSpPr/>
          <p:nvPr/>
        </p:nvSpPr>
        <p:spPr>
          <a:xfrm>
            <a:off x="4261618" y="1747710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FCBBB02-38ED-0DDB-B126-2E472D38B30C}"/>
              </a:ext>
            </a:extLst>
          </p:cNvPr>
          <p:cNvSpPr/>
          <p:nvPr/>
        </p:nvSpPr>
        <p:spPr>
          <a:xfrm>
            <a:off x="5939051" y="2798434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EF139EF-E940-5553-B038-07527B87770F}"/>
              </a:ext>
            </a:extLst>
          </p:cNvPr>
          <p:cNvSpPr/>
          <p:nvPr/>
        </p:nvSpPr>
        <p:spPr>
          <a:xfrm>
            <a:off x="4412258" y="3858044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DA325C3-F472-15DE-9D3A-4272DC1D4D73}"/>
              </a:ext>
            </a:extLst>
          </p:cNvPr>
          <p:cNvSpPr/>
          <p:nvPr/>
        </p:nvSpPr>
        <p:spPr>
          <a:xfrm>
            <a:off x="6021632" y="4973682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C60C3B25-4D87-5699-D49F-A00DA873366B}"/>
              </a:ext>
            </a:extLst>
          </p:cNvPr>
          <p:cNvSpPr/>
          <p:nvPr/>
        </p:nvSpPr>
        <p:spPr>
          <a:xfrm>
            <a:off x="4412258" y="5798170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B90E6B8-4305-85C4-B28D-8D8332797114}"/>
              </a:ext>
            </a:extLst>
          </p:cNvPr>
          <p:cNvSpPr/>
          <p:nvPr/>
        </p:nvSpPr>
        <p:spPr>
          <a:xfrm>
            <a:off x="6005816" y="5798170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47665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023484-510C-5592-6377-C570715C4946}"/>
              </a:ext>
            </a:extLst>
          </p:cNvPr>
          <p:cNvSpPr/>
          <p:nvPr/>
        </p:nvSpPr>
        <p:spPr>
          <a:xfrm>
            <a:off x="2790325" y="945566"/>
            <a:ext cx="5905849" cy="5905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FC24AC-614A-E2AC-6EF6-A4EAB259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RampUp</a:t>
            </a:r>
            <a:r>
              <a:rPr lang="fr-FR" dirty="0"/>
              <a:t> 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421D43C-2BFC-408C-76A8-F140E01D1B86}"/>
              </a:ext>
            </a:extLst>
          </p:cNvPr>
          <p:cNvSpPr/>
          <p:nvPr/>
        </p:nvSpPr>
        <p:spPr>
          <a:xfrm rot="10800000" flipH="1" flipV="1">
            <a:off x="2277387" y="627288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582E018D-E287-573F-D593-5A9CA39F3621}"/>
              </a:ext>
            </a:extLst>
          </p:cNvPr>
          <p:cNvSpPr/>
          <p:nvPr/>
        </p:nvSpPr>
        <p:spPr>
          <a:xfrm rot="10800000" flipH="1" flipV="1">
            <a:off x="2277386" y="2271129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19D6CA7D-EDB6-26AD-CFA5-220C4A1CE4C7}"/>
              </a:ext>
            </a:extLst>
          </p:cNvPr>
          <p:cNvSpPr/>
          <p:nvPr/>
        </p:nvSpPr>
        <p:spPr>
          <a:xfrm rot="10800000" flipH="1" flipV="1">
            <a:off x="2277385" y="3701477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22826C3-B743-B4A0-9698-245A2A042E0A}"/>
              </a:ext>
            </a:extLst>
          </p:cNvPr>
          <p:cNvSpPr/>
          <p:nvPr/>
        </p:nvSpPr>
        <p:spPr>
          <a:xfrm rot="10800000" flipH="1" flipV="1">
            <a:off x="2277384" y="5195399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BEB5DE23-974C-6AE0-9591-9015BCC815AB}"/>
              </a:ext>
            </a:extLst>
          </p:cNvPr>
          <p:cNvSpPr/>
          <p:nvPr/>
        </p:nvSpPr>
        <p:spPr>
          <a:xfrm rot="10800000" flipH="1" flipV="1">
            <a:off x="3981629" y="627288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CE35CBC0-9B12-5EF1-664A-9E9554892905}"/>
              </a:ext>
            </a:extLst>
          </p:cNvPr>
          <p:cNvSpPr/>
          <p:nvPr/>
        </p:nvSpPr>
        <p:spPr>
          <a:xfrm rot="10800000" flipH="1" flipV="1">
            <a:off x="3981628" y="2271129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05EA7AA0-47AC-6D87-C8A9-C200576EDEE9}"/>
              </a:ext>
            </a:extLst>
          </p:cNvPr>
          <p:cNvSpPr/>
          <p:nvPr/>
        </p:nvSpPr>
        <p:spPr>
          <a:xfrm rot="10800000" flipH="1" flipV="1">
            <a:off x="3981627" y="3701477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6258BE2D-486B-F845-53DA-013F66BDE454}"/>
              </a:ext>
            </a:extLst>
          </p:cNvPr>
          <p:cNvSpPr/>
          <p:nvPr/>
        </p:nvSpPr>
        <p:spPr>
          <a:xfrm rot="10800000" flipH="1" flipV="1">
            <a:off x="3981626" y="5195399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AA02537-8463-FE4A-EA85-1F90C44FEB96}"/>
              </a:ext>
            </a:extLst>
          </p:cNvPr>
          <p:cNvSpPr/>
          <p:nvPr/>
        </p:nvSpPr>
        <p:spPr>
          <a:xfrm rot="10800000" flipH="1" flipV="1">
            <a:off x="5685868" y="627288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944EB8F1-4317-C59C-319E-A2CF531FAE64}"/>
              </a:ext>
            </a:extLst>
          </p:cNvPr>
          <p:cNvSpPr/>
          <p:nvPr/>
        </p:nvSpPr>
        <p:spPr>
          <a:xfrm rot="10800000" flipH="1" flipV="1">
            <a:off x="5685867" y="2271129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7A89EB1B-1434-CD23-B026-6635A024AE51}"/>
              </a:ext>
            </a:extLst>
          </p:cNvPr>
          <p:cNvSpPr/>
          <p:nvPr/>
        </p:nvSpPr>
        <p:spPr>
          <a:xfrm rot="10800000" flipH="1" flipV="1">
            <a:off x="5685866" y="3701477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D16C78C7-413B-E446-ED32-20BC5562CBA4}"/>
              </a:ext>
            </a:extLst>
          </p:cNvPr>
          <p:cNvSpPr/>
          <p:nvPr/>
        </p:nvSpPr>
        <p:spPr>
          <a:xfrm rot="10800000" flipH="1" flipV="1">
            <a:off x="5685865" y="5195399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8</a:t>
            </a: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EC4B6074-8854-D0C1-853B-0335C87E574D}"/>
              </a:ext>
            </a:extLst>
          </p:cNvPr>
          <p:cNvSpPr/>
          <p:nvPr/>
        </p:nvSpPr>
        <p:spPr>
          <a:xfrm rot="10800000" flipH="1" flipV="1">
            <a:off x="7390105" y="773912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9A046737-7BAB-1745-2ED9-F4AE84F57F4A}"/>
              </a:ext>
            </a:extLst>
          </p:cNvPr>
          <p:cNvSpPr/>
          <p:nvPr/>
        </p:nvSpPr>
        <p:spPr>
          <a:xfrm rot="10800000" flipH="1" flipV="1">
            <a:off x="7390107" y="2417753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60B9765A-AE3B-9ACE-1B91-7BCEEA957EAF}"/>
              </a:ext>
            </a:extLst>
          </p:cNvPr>
          <p:cNvSpPr/>
          <p:nvPr/>
        </p:nvSpPr>
        <p:spPr>
          <a:xfrm rot="10800000" flipH="1" flipV="1">
            <a:off x="7390106" y="3848101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EA351A43-CBAD-483F-EB94-2B220BB8CC34}"/>
              </a:ext>
            </a:extLst>
          </p:cNvPr>
          <p:cNvSpPr/>
          <p:nvPr/>
        </p:nvSpPr>
        <p:spPr>
          <a:xfrm rot="10800000" flipH="1" flipV="1">
            <a:off x="7390105" y="5342023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2275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023484-510C-5592-6377-C570715C4946}"/>
              </a:ext>
            </a:extLst>
          </p:cNvPr>
          <p:cNvSpPr/>
          <p:nvPr/>
        </p:nvSpPr>
        <p:spPr>
          <a:xfrm>
            <a:off x="2790325" y="945566"/>
            <a:ext cx="5905849" cy="5905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FC24AC-614A-E2AC-6EF6-A4EAB259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RampUp</a:t>
            </a:r>
            <a:r>
              <a:rPr lang="fr-FR" dirty="0"/>
              <a:t> 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421D43C-2BFC-408C-76A8-F140E01D1B86}"/>
              </a:ext>
            </a:extLst>
          </p:cNvPr>
          <p:cNvSpPr/>
          <p:nvPr/>
        </p:nvSpPr>
        <p:spPr>
          <a:xfrm rot="10800000" flipH="1" flipV="1">
            <a:off x="2277387" y="627288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582E018D-E287-573F-D593-5A9CA39F3621}"/>
              </a:ext>
            </a:extLst>
          </p:cNvPr>
          <p:cNvSpPr/>
          <p:nvPr/>
        </p:nvSpPr>
        <p:spPr>
          <a:xfrm rot="10800000" flipH="1" flipV="1">
            <a:off x="2277386" y="2271129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19D6CA7D-EDB6-26AD-CFA5-220C4A1CE4C7}"/>
              </a:ext>
            </a:extLst>
          </p:cNvPr>
          <p:cNvSpPr/>
          <p:nvPr/>
        </p:nvSpPr>
        <p:spPr>
          <a:xfrm rot="10800000" flipH="1" flipV="1">
            <a:off x="2277385" y="3701477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22826C3-B743-B4A0-9698-245A2A042E0A}"/>
              </a:ext>
            </a:extLst>
          </p:cNvPr>
          <p:cNvSpPr/>
          <p:nvPr/>
        </p:nvSpPr>
        <p:spPr>
          <a:xfrm rot="10800000" flipH="1" flipV="1">
            <a:off x="2277384" y="5195399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BEB5DE23-974C-6AE0-9591-9015BCC815AB}"/>
              </a:ext>
            </a:extLst>
          </p:cNvPr>
          <p:cNvSpPr/>
          <p:nvPr/>
        </p:nvSpPr>
        <p:spPr>
          <a:xfrm rot="10800000" flipH="1" flipV="1">
            <a:off x="3981629" y="627288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CE35CBC0-9B12-5EF1-664A-9E9554892905}"/>
              </a:ext>
            </a:extLst>
          </p:cNvPr>
          <p:cNvSpPr/>
          <p:nvPr/>
        </p:nvSpPr>
        <p:spPr>
          <a:xfrm rot="10800000" flipH="1" flipV="1">
            <a:off x="3981628" y="2271129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05EA7AA0-47AC-6D87-C8A9-C200576EDEE9}"/>
              </a:ext>
            </a:extLst>
          </p:cNvPr>
          <p:cNvSpPr/>
          <p:nvPr/>
        </p:nvSpPr>
        <p:spPr>
          <a:xfrm rot="10800000" flipH="1" flipV="1">
            <a:off x="3981627" y="3701477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6258BE2D-486B-F845-53DA-013F66BDE454}"/>
              </a:ext>
            </a:extLst>
          </p:cNvPr>
          <p:cNvSpPr/>
          <p:nvPr/>
        </p:nvSpPr>
        <p:spPr>
          <a:xfrm rot="10800000" flipH="1" flipV="1">
            <a:off x="3981626" y="5195399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AA02537-8463-FE4A-EA85-1F90C44FEB96}"/>
              </a:ext>
            </a:extLst>
          </p:cNvPr>
          <p:cNvSpPr/>
          <p:nvPr/>
        </p:nvSpPr>
        <p:spPr>
          <a:xfrm rot="10800000" flipH="1" flipV="1">
            <a:off x="5685868" y="627288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944EB8F1-4317-C59C-319E-A2CF531FAE64}"/>
              </a:ext>
            </a:extLst>
          </p:cNvPr>
          <p:cNvSpPr/>
          <p:nvPr/>
        </p:nvSpPr>
        <p:spPr>
          <a:xfrm rot="10800000" flipH="1" flipV="1">
            <a:off x="5685867" y="2271129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7A89EB1B-1434-CD23-B026-6635A024AE51}"/>
              </a:ext>
            </a:extLst>
          </p:cNvPr>
          <p:cNvSpPr/>
          <p:nvPr/>
        </p:nvSpPr>
        <p:spPr>
          <a:xfrm rot="10800000" flipH="1" flipV="1">
            <a:off x="5685866" y="3701477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D16C78C7-413B-E446-ED32-20BC5562CBA4}"/>
              </a:ext>
            </a:extLst>
          </p:cNvPr>
          <p:cNvSpPr/>
          <p:nvPr/>
        </p:nvSpPr>
        <p:spPr>
          <a:xfrm rot="10800000" flipH="1" flipV="1">
            <a:off x="5685865" y="5195399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EC4B6074-8854-D0C1-853B-0335C87E574D}"/>
              </a:ext>
            </a:extLst>
          </p:cNvPr>
          <p:cNvSpPr/>
          <p:nvPr/>
        </p:nvSpPr>
        <p:spPr>
          <a:xfrm rot="10800000" flipH="1" flipV="1">
            <a:off x="7390108" y="773912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9A046737-7BAB-1745-2ED9-F4AE84F57F4A}"/>
              </a:ext>
            </a:extLst>
          </p:cNvPr>
          <p:cNvSpPr/>
          <p:nvPr/>
        </p:nvSpPr>
        <p:spPr>
          <a:xfrm rot="10800000" flipH="1" flipV="1">
            <a:off x="7390107" y="2417753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60B9765A-AE3B-9ACE-1B91-7BCEEA957EAF}"/>
              </a:ext>
            </a:extLst>
          </p:cNvPr>
          <p:cNvSpPr/>
          <p:nvPr/>
        </p:nvSpPr>
        <p:spPr>
          <a:xfrm rot="10800000" flipH="1" flipV="1">
            <a:off x="7390106" y="3848101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EA351A43-CBAD-483F-EB94-2B220BB8CC34}"/>
              </a:ext>
            </a:extLst>
          </p:cNvPr>
          <p:cNvSpPr/>
          <p:nvPr/>
        </p:nvSpPr>
        <p:spPr>
          <a:xfrm rot="10800000" flipH="1" flipV="1">
            <a:off x="7390105" y="5342023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BE32C694-0E89-96D5-92F0-F21604DB3326}"/>
              </a:ext>
            </a:extLst>
          </p:cNvPr>
          <p:cNvSpPr/>
          <p:nvPr/>
        </p:nvSpPr>
        <p:spPr>
          <a:xfrm>
            <a:off x="5854693" y="4070509"/>
            <a:ext cx="241307" cy="25167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C1C4B9F-FDEF-AE01-9D9A-7F87964666F7}"/>
              </a:ext>
            </a:extLst>
          </p:cNvPr>
          <p:cNvSpPr/>
          <p:nvPr/>
        </p:nvSpPr>
        <p:spPr>
          <a:xfrm>
            <a:off x="6000033" y="2659157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DFD4C99-D425-BE22-BC4D-04CB829BE07C}"/>
              </a:ext>
            </a:extLst>
          </p:cNvPr>
          <p:cNvSpPr/>
          <p:nvPr/>
        </p:nvSpPr>
        <p:spPr>
          <a:xfrm>
            <a:off x="4251498" y="4330719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3EAAC8F-7703-6758-96EF-9D69E4BE18A5}"/>
              </a:ext>
            </a:extLst>
          </p:cNvPr>
          <p:cNvSpPr/>
          <p:nvPr/>
        </p:nvSpPr>
        <p:spPr>
          <a:xfrm>
            <a:off x="4788780" y="972549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E6013D3-DBB5-F3BD-5F2F-580D506C523A}"/>
              </a:ext>
            </a:extLst>
          </p:cNvPr>
          <p:cNvSpPr/>
          <p:nvPr/>
        </p:nvSpPr>
        <p:spPr>
          <a:xfrm>
            <a:off x="7977198" y="4319733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ED0DA34-8554-D4B9-9CDD-493BBB90B39E}"/>
              </a:ext>
            </a:extLst>
          </p:cNvPr>
          <p:cNvSpPr/>
          <p:nvPr/>
        </p:nvSpPr>
        <p:spPr>
          <a:xfrm>
            <a:off x="4904181" y="4350038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77A38FF-72BB-8B72-BF6A-CD7107183335}"/>
              </a:ext>
            </a:extLst>
          </p:cNvPr>
          <p:cNvSpPr/>
          <p:nvPr/>
        </p:nvSpPr>
        <p:spPr>
          <a:xfrm>
            <a:off x="4624010" y="5891450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897C3D4-402F-A612-A493-C5CE87C59C80}"/>
              </a:ext>
            </a:extLst>
          </p:cNvPr>
          <p:cNvSpPr/>
          <p:nvPr/>
        </p:nvSpPr>
        <p:spPr>
          <a:xfrm>
            <a:off x="6265978" y="1045986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CB5F626-F442-D023-5078-32CE5FD6F9F3}"/>
              </a:ext>
            </a:extLst>
          </p:cNvPr>
          <p:cNvSpPr/>
          <p:nvPr/>
        </p:nvSpPr>
        <p:spPr>
          <a:xfrm>
            <a:off x="5972432" y="4372385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F38EB91-3BEA-B60B-6BD3-8513DD30F6C2}"/>
              </a:ext>
            </a:extLst>
          </p:cNvPr>
          <p:cNvSpPr/>
          <p:nvPr/>
        </p:nvSpPr>
        <p:spPr>
          <a:xfrm>
            <a:off x="4164450" y="2660781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90587D1-C259-5070-1F52-4F7EB1A3BFEF}"/>
              </a:ext>
            </a:extLst>
          </p:cNvPr>
          <p:cNvSpPr/>
          <p:nvPr/>
        </p:nvSpPr>
        <p:spPr>
          <a:xfrm>
            <a:off x="6877170" y="4333850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96AD9EF-F585-8EC0-34FA-8161B05ABE30}"/>
              </a:ext>
            </a:extLst>
          </p:cNvPr>
          <p:cNvSpPr/>
          <p:nvPr/>
        </p:nvSpPr>
        <p:spPr>
          <a:xfrm>
            <a:off x="4899699" y="2701814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84D3459-8F10-D599-2CA1-3A986FAE8A53}"/>
              </a:ext>
            </a:extLst>
          </p:cNvPr>
          <p:cNvSpPr/>
          <p:nvPr/>
        </p:nvSpPr>
        <p:spPr>
          <a:xfrm>
            <a:off x="6790573" y="2681504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71099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023484-510C-5592-6377-C570715C4946}"/>
              </a:ext>
            </a:extLst>
          </p:cNvPr>
          <p:cNvSpPr/>
          <p:nvPr/>
        </p:nvSpPr>
        <p:spPr>
          <a:xfrm>
            <a:off x="2790325" y="945566"/>
            <a:ext cx="5905849" cy="5905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FC24AC-614A-E2AC-6EF6-A4EAB259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RampUp</a:t>
            </a:r>
            <a:r>
              <a:rPr lang="fr-FR" dirty="0"/>
              <a:t> 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421D43C-2BFC-408C-76A8-F140E01D1B86}"/>
              </a:ext>
            </a:extLst>
          </p:cNvPr>
          <p:cNvSpPr/>
          <p:nvPr/>
        </p:nvSpPr>
        <p:spPr>
          <a:xfrm rot="10800000" flipH="1" flipV="1">
            <a:off x="2277387" y="627288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582E018D-E287-573F-D593-5A9CA39F3621}"/>
              </a:ext>
            </a:extLst>
          </p:cNvPr>
          <p:cNvSpPr/>
          <p:nvPr/>
        </p:nvSpPr>
        <p:spPr>
          <a:xfrm rot="10800000" flipH="1" flipV="1">
            <a:off x="2277386" y="2271129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19D6CA7D-EDB6-26AD-CFA5-220C4A1CE4C7}"/>
              </a:ext>
            </a:extLst>
          </p:cNvPr>
          <p:cNvSpPr/>
          <p:nvPr/>
        </p:nvSpPr>
        <p:spPr>
          <a:xfrm rot="10800000" flipH="1" flipV="1">
            <a:off x="2277385" y="3701477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22826C3-B743-B4A0-9698-245A2A042E0A}"/>
              </a:ext>
            </a:extLst>
          </p:cNvPr>
          <p:cNvSpPr/>
          <p:nvPr/>
        </p:nvSpPr>
        <p:spPr>
          <a:xfrm rot="10800000" flipH="1" flipV="1">
            <a:off x="2277384" y="5195399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BEB5DE23-974C-6AE0-9591-9015BCC815AB}"/>
              </a:ext>
            </a:extLst>
          </p:cNvPr>
          <p:cNvSpPr/>
          <p:nvPr/>
        </p:nvSpPr>
        <p:spPr>
          <a:xfrm rot="10800000" flipH="1" flipV="1">
            <a:off x="3981629" y="627288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CE35CBC0-9B12-5EF1-664A-9E9554892905}"/>
              </a:ext>
            </a:extLst>
          </p:cNvPr>
          <p:cNvSpPr/>
          <p:nvPr/>
        </p:nvSpPr>
        <p:spPr>
          <a:xfrm rot="10800000" flipH="1" flipV="1">
            <a:off x="3509037" y="1929730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05EA7AA0-47AC-6D87-C8A9-C200576EDEE9}"/>
              </a:ext>
            </a:extLst>
          </p:cNvPr>
          <p:cNvSpPr/>
          <p:nvPr/>
        </p:nvSpPr>
        <p:spPr>
          <a:xfrm rot="10800000" flipH="1" flipV="1">
            <a:off x="3642438" y="4085140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6258BE2D-486B-F845-53DA-013F66BDE454}"/>
              </a:ext>
            </a:extLst>
          </p:cNvPr>
          <p:cNvSpPr/>
          <p:nvPr/>
        </p:nvSpPr>
        <p:spPr>
          <a:xfrm rot="10800000" flipH="1" flipV="1">
            <a:off x="3981626" y="5195399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AA02537-8463-FE4A-EA85-1F90C44FEB96}"/>
              </a:ext>
            </a:extLst>
          </p:cNvPr>
          <p:cNvSpPr/>
          <p:nvPr/>
        </p:nvSpPr>
        <p:spPr>
          <a:xfrm rot="10800000" flipH="1" flipV="1">
            <a:off x="5685868" y="627288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944EB8F1-4317-C59C-319E-A2CF531FAE64}"/>
              </a:ext>
            </a:extLst>
          </p:cNvPr>
          <p:cNvSpPr/>
          <p:nvPr/>
        </p:nvSpPr>
        <p:spPr>
          <a:xfrm rot="10800000" flipH="1" flipV="1">
            <a:off x="5695399" y="2013446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7A89EB1B-1434-CD23-B026-6635A024AE51}"/>
              </a:ext>
            </a:extLst>
          </p:cNvPr>
          <p:cNvSpPr/>
          <p:nvPr/>
        </p:nvSpPr>
        <p:spPr>
          <a:xfrm rot="10800000" flipH="1" flipV="1">
            <a:off x="5804786" y="3800241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D16C78C7-413B-E446-ED32-20BC5562CBA4}"/>
              </a:ext>
            </a:extLst>
          </p:cNvPr>
          <p:cNvSpPr/>
          <p:nvPr/>
        </p:nvSpPr>
        <p:spPr>
          <a:xfrm rot="10800000" flipH="1" flipV="1">
            <a:off x="5685865" y="5195399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EC4B6074-8854-D0C1-853B-0335C87E574D}"/>
              </a:ext>
            </a:extLst>
          </p:cNvPr>
          <p:cNvSpPr/>
          <p:nvPr/>
        </p:nvSpPr>
        <p:spPr>
          <a:xfrm rot="10800000" flipH="1" flipV="1">
            <a:off x="7390108" y="773912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9A046737-7BAB-1745-2ED9-F4AE84F57F4A}"/>
              </a:ext>
            </a:extLst>
          </p:cNvPr>
          <p:cNvSpPr/>
          <p:nvPr/>
        </p:nvSpPr>
        <p:spPr>
          <a:xfrm rot="10800000" flipH="1" flipV="1">
            <a:off x="7390107" y="2417753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60B9765A-AE3B-9ACE-1B91-7BCEEA957EAF}"/>
              </a:ext>
            </a:extLst>
          </p:cNvPr>
          <p:cNvSpPr/>
          <p:nvPr/>
        </p:nvSpPr>
        <p:spPr>
          <a:xfrm rot="10800000" flipH="1" flipV="1">
            <a:off x="7390106" y="3848101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EA351A43-CBAD-483F-EB94-2B220BB8CC34}"/>
              </a:ext>
            </a:extLst>
          </p:cNvPr>
          <p:cNvSpPr/>
          <p:nvPr/>
        </p:nvSpPr>
        <p:spPr>
          <a:xfrm rot="10800000" flipH="1" flipV="1">
            <a:off x="7390105" y="5342023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0148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023484-510C-5592-6377-C570715C4946}"/>
              </a:ext>
            </a:extLst>
          </p:cNvPr>
          <p:cNvSpPr/>
          <p:nvPr/>
        </p:nvSpPr>
        <p:spPr>
          <a:xfrm>
            <a:off x="2818700" y="892233"/>
            <a:ext cx="5905849" cy="5905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FC24AC-614A-E2AC-6EF6-A4EAB259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96CAFAA-BAE3-F5D0-281B-540300960F47}"/>
              </a:ext>
            </a:extLst>
          </p:cNvPr>
          <p:cNvSpPr/>
          <p:nvPr/>
        </p:nvSpPr>
        <p:spPr>
          <a:xfrm>
            <a:off x="3360662" y="2950181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90F8AE9-49C2-FE2B-8E86-13CE90D8DE66}"/>
              </a:ext>
            </a:extLst>
          </p:cNvPr>
          <p:cNvSpPr/>
          <p:nvPr/>
        </p:nvSpPr>
        <p:spPr>
          <a:xfrm>
            <a:off x="3700548" y="2078655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33EDE9C-4326-EF01-F934-8C77F633AE23}"/>
              </a:ext>
            </a:extLst>
          </p:cNvPr>
          <p:cNvSpPr/>
          <p:nvPr/>
        </p:nvSpPr>
        <p:spPr>
          <a:xfrm>
            <a:off x="4366554" y="1444295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0112271-205C-9713-0E5B-C1202DF0147A}"/>
              </a:ext>
            </a:extLst>
          </p:cNvPr>
          <p:cNvSpPr/>
          <p:nvPr/>
        </p:nvSpPr>
        <p:spPr>
          <a:xfrm>
            <a:off x="5209561" y="1404122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FD280E6-3EEA-43C6-E7A2-B417EF8B557D}"/>
              </a:ext>
            </a:extLst>
          </p:cNvPr>
          <p:cNvSpPr/>
          <p:nvPr/>
        </p:nvSpPr>
        <p:spPr>
          <a:xfrm>
            <a:off x="6072403" y="1545299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544E2A4-ADFD-0144-5A55-65E454684344}"/>
              </a:ext>
            </a:extLst>
          </p:cNvPr>
          <p:cNvSpPr/>
          <p:nvPr/>
        </p:nvSpPr>
        <p:spPr>
          <a:xfrm>
            <a:off x="7265737" y="3209838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9877EEE-0B12-AD4F-23BD-A5BEB7F1A03C}"/>
              </a:ext>
            </a:extLst>
          </p:cNvPr>
          <p:cNvSpPr/>
          <p:nvPr/>
        </p:nvSpPr>
        <p:spPr>
          <a:xfrm>
            <a:off x="7107614" y="4232717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FCBBB02-38ED-0DDB-B126-2E472D38B30C}"/>
              </a:ext>
            </a:extLst>
          </p:cNvPr>
          <p:cNvSpPr/>
          <p:nvPr/>
        </p:nvSpPr>
        <p:spPr>
          <a:xfrm>
            <a:off x="6382097" y="4750638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EF139EF-E940-5553-B038-07527B87770F}"/>
              </a:ext>
            </a:extLst>
          </p:cNvPr>
          <p:cNvSpPr/>
          <p:nvPr/>
        </p:nvSpPr>
        <p:spPr>
          <a:xfrm>
            <a:off x="5515169" y="5122963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DA325C3-F472-15DE-9D3A-4272DC1D4D73}"/>
              </a:ext>
            </a:extLst>
          </p:cNvPr>
          <p:cNvSpPr/>
          <p:nvPr/>
        </p:nvSpPr>
        <p:spPr>
          <a:xfrm>
            <a:off x="4714015" y="4917774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C60C3B25-4D87-5699-D49F-A00DA873366B}"/>
              </a:ext>
            </a:extLst>
          </p:cNvPr>
          <p:cNvSpPr/>
          <p:nvPr/>
        </p:nvSpPr>
        <p:spPr>
          <a:xfrm>
            <a:off x="3990466" y="4422188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B90E6B8-4305-85C4-B28D-8D8332797114}"/>
              </a:ext>
            </a:extLst>
          </p:cNvPr>
          <p:cNvSpPr/>
          <p:nvPr/>
        </p:nvSpPr>
        <p:spPr>
          <a:xfrm>
            <a:off x="6639295" y="1871092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3DD345C-666D-60FA-50EF-1DACD6B0F2E2}"/>
              </a:ext>
            </a:extLst>
          </p:cNvPr>
          <p:cNvSpPr/>
          <p:nvPr/>
        </p:nvSpPr>
        <p:spPr>
          <a:xfrm>
            <a:off x="5717487" y="3646066"/>
            <a:ext cx="241307" cy="25167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8954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023484-510C-5592-6377-C570715C4946}"/>
              </a:ext>
            </a:extLst>
          </p:cNvPr>
          <p:cNvSpPr/>
          <p:nvPr/>
        </p:nvSpPr>
        <p:spPr>
          <a:xfrm>
            <a:off x="2818700" y="892233"/>
            <a:ext cx="5905849" cy="5905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FC24AC-614A-E2AC-6EF6-A4EAB259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 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96CAFAA-BAE3-F5D0-281B-540300960F47}"/>
              </a:ext>
            </a:extLst>
          </p:cNvPr>
          <p:cNvSpPr/>
          <p:nvPr/>
        </p:nvSpPr>
        <p:spPr>
          <a:xfrm>
            <a:off x="7552944" y="5501367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90F8AE9-49C2-FE2B-8E86-13CE90D8DE66}"/>
              </a:ext>
            </a:extLst>
          </p:cNvPr>
          <p:cNvSpPr/>
          <p:nvPr/>
        </p:nvSpPr>
        <p:spPr>
          <a:xfrm>
            <a:off x="2960062" y="2078640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33EDE9C-4326-EF01-F934-8C77F633AE23}"/>
              </a:ext>
            </a:extLst>
          </p:cNvPr>
          <p:cNvSpPr/>
          <p:nvPr/>
        </p:nvSpPr>
        <p:spPr>
          <a:xfrm>
            <a:off x="7074826" y="3314996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0112271-205C-9713-0E5B-C1202DF0147A}"/>
              </a:ext>
            </a:extLst>
          </p:cNvPr>
          <p:cNvSpPr/>
          <p:nvPr/>
        </p:nvSpPr>
        <p:spPr>
          <a:xfrm>
            <a:off x="4125945" y="3729874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FD280E6-3EEA-43C6-E7A2-B417EF8B557D}"/>
              </a:ext>
            </a:extLst>
          </p:cNvPr>
          <p:cNvSpPr/>
          <p:nvPr/>
        </p:nvSpPr>
        <p:spPr>
          <a:xfrm>
            <a:off x="5168399" y="3877059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544E2A4-ADFD-0144-5A55-65E454684344}"/>
              </a:ext>
            </a:extLst>
          </p:cNvPr>
          <p:cNvSpPr/>
          <p:nvPr/>
        </p:nvSpPr>
        <p:spPr>
          <a:xfrm>
            <a:off x="3516594" y="1056944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9877EEE-0B12-AD4F-23BD-A5BEB7F1A03C}"/>
              </a:ext>
            </a:extLst>
          </p:cNvPr>
          <p:cNvSpPr/>
          <p:nvPr/>
        </p:nvSpPr>
        <p:spPr>
          <a:xfrm>
            <a:off x="7458621" y="4364026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FCBBB02-38ED-0DDB-B126-2E472D38B30C}"/>
              </a:ext>
            </a:extLst>
          </p:cNvPr>
          <p:cNvSpPr/>
          <p:nvPr/>
        </p:nvSpPr>
        <p:spPr>
          <a:xfrm>
            <a:off x="3261972" y="3167811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EF139EF-E940-5553-B038-07527B87770F}"/>
              </a:ext>
            </a:extLst>
          </p:cNvPr>
          <p:cNvSpPr/>
          <p:nvPr/>
        </p:nvSpPr>
        <p:spPr>
          <a:xfrm>
            <a:off x="6234305" y="2721031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DA325C3-F472-15DE-9D3A-4272DC1D4D73}"/>
              </a:ext>
            </a:extLst>
          </p:cNvPr>
          <p:cNvSpPr/>
          <p:nvPr/>
        </p:nvSpPr>
        <p:spPr>
          <a:xfrm>
            <a:off x="5157395" y="2743704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C60C3B25-4D87-5699-D49F-A00DA873366B}"/>
              </a:ext>
            </a:extLst>
          </p:cNvPr>
          <p:cNvSpPr/>
          <p:nvPr/>
        </p:nvSpPr>
        <p:spPr>
          <a:xfrm>
            <a:off x="5600385" y="4775507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B90E6B8-4305-85C4-B28D-8D8332797114}"/>
              </a:ext>
            </a:extLst>
          </p:cNvPr>
          <p:cNvSpPr/>
          <p:nvPr/>
        </p:nvSpPr>
        <p:spPr>
          <a:xfrm>
            <a:off x="4513221" y="2214584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070A01A-A2F5-C6D5-7A1E-938BD1E9913E}"/>
              </a:ext>
            </a:extLst>
          </p:cNvPr>
          <p:cNvSpPr/>
          <p:nvPr/>
        </p:nvSpPr>
        <p:spPr>
          <a:xfrm>
            <a:off x="5029758" y="1472393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89EA1EF-DA08-34AD-C900-DE9100D8AE52}"/>
              </a:ext>
            </a:extLst>
          </p:cNvPr>
          <p:cNvSpPr/>
          <p:nvPr/>
        </p:nvSpPr>
        <p:spPr>
          <a:xfrm>
            <a:off x="4896520" y="5302615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7D1DDC3-C3E7-9EEA-3A94-FC21896E23F8}"/>
              </a:ext>
            </a:extLst>
          </p:cNvPr>
          <p:cNvSpPr/>
          <p:nvPr/>
        </p:nvSpPr>
        <p:spPr>
          <a:xfrm>
            <a:off x="5950700" y="1147681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8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D567B9E-C4D0-7A4E-91E0-07715904A056}"/>
              </a:ext>
            </a:extLst>
          </p:cNvPr>
          <p:cNvSpPr/>
          <p:nvPr/>
        </p:nvSpPr>
        <p:spPr>
          <a:xfrm>
            <a:off x="4192655" y="5690713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05496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023484-510C-5592-6377-C570715C4946}"/>
              </a:ext>
            </a:extLst>
          </p:cNvPr>
          <p:cNvSpPr/>
          <p:nvPr/>
        </p:nvSpPr>
        <p:spPr>
          <a:xfrm>
            <a:off x="2727714" y="1000733"/>
            <a:ext cx="5905849" cy="5905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FC24AC-614A-E2AC-6EF6-A4EAB259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 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96CAFAA-BAE3-F5D0-281B-540300960F47}"/>
              </a:ext>
            </a:extLst>
          </p:cNvPr>
          <p:cNvSpPr/>
          <p:nvPr/>
        </p:nvSpPr>
        <p:spPr>
          <a:xfrm>
            <a:off x="2996927" y="5598548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90F8AE9-49C2-FE2B-8E86-13CE90D8DE66}"/>
              </a:ext>
            </a:extLst>
          </p:cNvPr>
          <p:cNvSpPr/>
          <p:nvPr/>
        </p:nvSpPr>
        <p:spPr>
          <a:xfrm>
            <a:off x="6882469" y="1742419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33EDE9C-4326-EF01-F934-8C77F633AE23}"/>
              </a:ext>
            </a:extLst>
          </p:cNvPr>
          <p:cNvSpPr/>
          <p:nvPr/>
        </p:nvSpPr>
        <p:spPr>
          <a:xfrm>
            <a:off x="4639974" y="3809906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0112271-205C-9713-0E5B-C1202DF0147A}"/>
              </a:ext>
            </a:extLst>
          </p:cNvPr>
          <p:cNvSpPr/>
          <p:nvPr/>
        </p:nvSpPr>
        <p:spPr>
          <a:xfrm>
            <a:off x="4411900" y="2447999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FD280E6-3EEA-43C6-E7A2-B417EF8B557D}"/>
              </a:ext>
            </a:extLst>
          </p:cNvPr>
          <p:cNvSpPr/>
          <p:nvPr/>
        </p:nvSpPr>
        <p:spPr>
          <a:xfrm>
            <a:off x="7038360" y="4770198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544E2A4-ADFD-0144-5A55-65E454684344}"/>
              </a:ext>
            </a:extLst>
          </p:cNvPr>
          <p:cNvSpPr/>
          <p:nvPr/>
        </p:nvSpPr>
        <p:spPr>
          <a:xfrm>
            <a:off x="7600423" y="908839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9877EEE-0B12-AD4F-23BD-A5BEB7F1A03C}"/>
              </a:ext>
            </a:extLst>
          </p:cNvPr>
          <p:cNvSpPr/>
          <p:nvPr/>
        </p:nvSpPr>
        <p:spPr>
          <a:xfrm>
            <a:off x="3862214" y="4733141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FCBBB02-38ED-0DDB-B126-2E472D38B30C}"/>
              </a:ext>
            </a:extLst>
          </p:cNvPr>
          <p:cNvSpPr/>
          <p:nvPr/>
        </p:nvSpPr>
        <p:spPr>
          <a:xfrm>
            <a:off x="6012905" y="2568036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EF139EF-E940-5553-B038-07527B87770F}"/>
              </a:ext>
            </a:extLst>
          </p:cNvPr>
          <p:cNvSpPr/>
          <p:nvPr/>
        </p:nvSpPr>
        <p:spPr>
          <a:xfrm>
            <a:off x="6176523" y="3857442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DA325C3-F472-15DE-9D3A-4272DC1D4D73}"/>
              </a:ext>
            </a:extLst>
          </p:cNvPr>
          <p:cNvSpPr/>
          <p:nvPr/>
        </p:nvSpPr>
        <p:spPr>
          <a:xfrm>
            <a:off x="3542336" y="1587977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C60C3B25-4D87-5699-D49F-A00DA873366B}"/>
              </a:ext>
            </a:extLst>
          </p:cNvPr>
          <p:cNvSpPr/>
          <p:nvPr/>
        </p:nvSpPr>
        <p:spPr>
          <a:xfrm>
            <a:off x="7960622" y="5689711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B90E6B8-4305-85C4-B28D-8D8332797114}"/>
              </a:ext>
            </a:extLst>
          </p:cNvPr>
          <p:cNvSpPr/>
          <p:nvPr/>
        </p:nvSpPr>
        <p:spPr>
          <a:xfrm>
            <a:off x="2805419" y="722570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219DAC3-03EA-2DD4-2A0D-0D19E313A513}"/>
              </a:ext>
            </a:extLst>
          </p:cNvPr>
          <p:cNvSpPr/>
          <p:nvPr/>
        </p:nvSpPr>
        <p:spPr>
          <a:xfrm>
            <a:off x="5717487" y="3646066"/>
            <a:ext cx="241307" cy="25167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99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DCBBF-08A7-C64F-F56C-585B840D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0A4BA8-2161-C6C9-7B16-CA1230898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Buff</a:t>
            </a:r>
            <a:r>
              <a:rPr lang="fr-FR" dirty="0"/>
              <a:t> HAATO GAADO : alterner</a:t>
            </a:r>
          </a:p>
          <a:p>
            <a:r>
              <a:rPr lang="fr-FR" dirty="0" err="1"/>
              <a:t>Buff</a:t>
            </a:r>
            <a:r>
              <a:rPr lang="fr-FR" dirty="0"/>
              <a:t> </a:t>
            </a:r>
            <a:r>
              <a:rPr lang="fr-FR" dirty="0" err="1"/>
              <a:t>thrid</a:t>
            </a:r>
            <a:r>
              <a:rPr lang="fr-FR" dirty="0"/>
              <a:t> </a:t>
            </a:r>
            <a:r>
              <a:rPr lang="fr-FR" dirty="0" err="1"/>
              <a:t>eye</a:t>
            </a:r>
            <a:r>
              <a:rPr lang="fr-FR" dirty="0"/>
              <a:t> : chaque joueur doit en cumuler 3</a:t>
            </a:r>
          </a:p>
        </p:txBody>
      </p:sp>
    </p:spTree>
    <p:extLst>
      <p:ext uri="{BB962C8B-B14F-4D97-AF65-F5344CB8AC3E}">
        <p14:creationId xmlns:p14="http://schemas.microsoft.com/office/powerpoint/2010/main" val="1238061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023484-510C-5592-6377-C570715C4946}"/>
              </a:ext>
            </a:extLst>
          </p:cNvPr>
          <p:cNvSpPr/>
          <p:nvPr/>
        </p:nvSpPr>
        <p:spPr>
          <a:xfrm>
            <a:off x="2818700" y="892233"/>
            <a:ext cx="5905849" cy="5905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FC24AC-614A-E2AC-6EF6-A4EAB259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4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96CAFAA-BAE3-F5D0-281B-540300960F47}"/>
              </a:ext>
            </a:extLst>
          </p:cNvPr>
          <p:cNvSpPr/>
          <p:nvPr/>
        </p:nvSpPr>
        <p:spPr>
          <a:xfrm>
            <a:off x="3360662" y="2950181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90F8AE9-49C2-FE2B-8E86-13CE90D8DE66}"/>
              </a:ext>
            </a:extLst>
          </p:cNvPr>
          <p:cNvSpPr/>
          <p:nvPr/>
        </p:nvSpPr>
        <p:spPr>
          <a:xfrm>
            <a:off x="3700548" y="2078655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33EDE9C-4326-EF01-F934-8C77F633AE23}"/>
              </a:ext>
            </a:extLst>
          </p:cNvPr>
          <p:cNvSpPr/>
          <p:nvPr/>
        </p:nvSpPr>
        <p:spPr>
          <a:xfrm>
            <a:off x="6384065" y="4836397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0112271-205C-9713-0E5B-C1202DF0147A}"/>
              </a:ext>
            </a:extLst>
          </p:cNvPr>
          <p:cNvSpPr/>
          <p:nvPr/>
        </p:nvSpPr>
        <p:spPr>
          <a:xfrm>
            <a:off x="5209561" y="1404122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FD280E6-3EEA-43C6-E7A2-B417EF8B557D}"/>
              </a:ext>
            </a:extLst>
          </p:cNvPr>
          <p:cNvSpPr/>
          <p:nvPr/>
        </p:nvSpPr>
        <p:spPr>
          <a:xfrm>
            <a:off x="6072403" y="1545299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544E2A4-ADFD-0144-5A55-65E454684344}"/>
              </a:ext>
            </a:extLst>
          </p:cNvPr>
          <p:cNvSpPr/>
          <p:nvPr/>
        </p:nvSpPr>
        <p:spPr>
          <a:xfrm>
            <a:off x="7265737" y="3209838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9877EEE-0B12-AD4F-23BD-A5BEB7F1A03C}"/>
              </a:ext>
            </a:extLst>
          </p:cNvPr>
          <p:cNvSpPr/>
          <p:nvPr/>
        </p:nvSpPr>
        <p:spPr>
          <a:xfrm>
            <a:off x="7107614" y="4232717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FCBBB02-38ED-0DDB-B126-2E472D38B30C}"/>
              </a:ext>
            </a:extLst>
          </p:cNvPr>
          <p:cNvSpPr/>
          <p:nvPr/>
        </p:nvSpPr>
        <p:spPr>
          <a:xfrm>
            <a:off x="4422831" y="1500984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EF139EF-E940-5553-B038-07527B87770F}"/>
              </a:ext>
            </a:extLst>
          </p:cNvPr>
          <p:cNvSpPr/>
          <p:nvPr/>
        </p:nvSpPr>
        <p:spPr>
          <a:xfrm>
            <a:off x="5515169" y="5122963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DA325C3-F472-15DE-9D3A-4272DC1D4D73}"/>
              </a:ext>
            </a:extLst>
          </p:cNvPr>
          <p:cNvSpPr/>
          <p:nvPr/>
        </p:nvSpPr>
        <p:spPr>
          <a:xfrm>
            <a:off x="4714015" y="4917774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C60C3B25-4D87-5699-D49F-A00DA873366B}"/>
              </a:ext>
            </a:extLst>
          </p:cNvPr>
          <p:cNvSpPr/>
          <p:nvPr/>
        </p:nvSpPr>
        <p:spPr>
          <a:xfrm>
            <a:off x="6718574" y="1915885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B90E6B8-4305-85C4-B28D-8D8332797114}"/>
              </a:ext>
            </a:extLst>
          </p:cNvPr>
          <p:cNvSpPr/>
          <p:nvPr/>
        </p:nvSpPr>
        <p:spPr>
          <a:xfrm>
            <a:off x="3848968" y="4402606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3DD345C-666D-60FA-50EF-1DACD6B0F2E2}"/>
              </a:ext>
            </a:extLst>
          </p:cNvPr>
          <p:cNvSpPr/>
          <p:nvPr/>
        </p:nvSpPr>
        <p:spPr>
          <a:xfrm>
            <a:off x="5717487" y="3646066"/>
            <a:ext cx="241307" cy="25167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1242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023484-510C-5592-6377-C570715C4946}"/>
              </a:ext>
            </a:extLst>
          </p:cNvPr>
          <p:cNvSpPr/>
          <p:nvPr/>
        </p:nvSpPr>
        <p:spPr>
          <a:xfrm>
            <a:off x="2818700" y="892233"/>
            <a:ext cx="5905849" cy="5905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FC24AC-614A-E2AC-6EF6-A4EAB259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4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96CAFAA-BAE3-F5D0-281B-540300960F47}"/>
              </a:ext>
            </a:extLst>
          </p:cNvPr>
          <p:cNvSpPr/>
          <p:nvPr/>
        </p:nvSpPr>
        <p:spPr>
          <a:xfrm>
            <a:off x="3360662" y="2950181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90F8AE9-49C2-FE2B-8E86-13CE90D8DE66}"/>
              </a:ext>
            </a:extLst>
          </p:cNvPr>
          <p:cNvSpPr/>
          <p:nvPr/>
        </p:nvSpPr>
        <p:spPr>
          <a:xfrm>
            <a:off x="6940110" y="4074307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33EDE9C-4326-EF01-F934-8C77F633AE23}"/>
              </a:ext>
            </a:extLst>
          </p:cNvPr>
          <p:cNvSpPr/>
          <p:nvPr/>
        </p:nvSpPr>
        <p:spPr>
          <a:xfrm>
            <a:off x="4411031" y="1586600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0112271-205C-9713-0E5B-C1202DF0147A}"/>
              </a:ext>
            </a:extLst>
          </p:cNvPr>
          <p:cNvSpPr/>
          <p:nvPr/>
        </p:nvSpPr>
        <p:spPr>
          <a:xfrm>
            <a:off x="5209561" y="1404122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FD280E6-3EEA-43C6-E7A2-B417EF8B557D}"/>
              </a:ext>
            </a:extLst>
          </p:cNvPr>
          <p:cNvSpPr/>
          <p:nvPr/>
        </p:nvSpPr>
        <p:spPr>
          <a:xfrm>
            <a:off x="4747270" y="4803340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544E2A4-ADFD-0144-5A55-65E454684344}"/>
              </a:ext>
            </a:extLst>
          </p:cNvPr>
          <p:cNvSpPr/>
          <p:nvPr/>
        </p:nvSpPr>
        <p:spPr>
          <a:xfrm>
            <a:off x="7265737" y="3209838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9877EEE-0B12-AD4F-23BD-A5BEB7F1A03C}"/>
              </a:ext>
            </a:extLst>
          </p:cNvPr>
          <p:cNvSpPr/>
          <p:nvPr/>
        </p:nvSpPr>
        <p:spPr>
          <a:xfrm>
            <a:off x="3715415" y="2166781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FCBBB02-38ED-0DDB-B126-2E472D38B30C}"/>
              </a:ext>
            </a:extLst>
          </p:cNvPr>
          <p:cNvSpPr/>
          <p:nvPr/>
        </p:nvSpPr>
        <p:spPr>
          <a:xfrm>
            <a:off x="6528437" y="4797082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EF139EF-E940-5553-B038-07527B87770F}"/>
              </a:ext>
            </a:extLst>
          </p:cNvPr>
          <p:cNvSpPr/>
          <p:nvPr/>
        </p:nvSpPr>
        <p:spPr>
          <a:xfrm>
            <a:off x="5533937" y="5134225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DA325C3-F472-15DE-9D3A-4272DC1D4D73}"/>
              </a:ext>
            </a:extLst>
          </p:cNvPr>
          <p:cNvSpPr/>
          <p:nvPr/>
        </p:nvSpPr>
        <p:spPr>
          <a:xfrm>
            <a:off x="5958794" y="1629562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C60C3B25-4D87-5699-D49F-A00DA873366B}"/>
              </a:ext>
            </a:extLst>
          </p:cNvPr>
          <p:cNvSpPr/>
          <p:nvPr/>
        </p:nvSpPr>
        <p:spPr>
          <a:xfrm>
            <a:off x="6668339" y="1861121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B90E6B8-4305-85C4-B28D-8D8332797114}"/>
              </a:ext>
            </a:extLst>
          </p:cNvPr>
          <p:cNvSpPr/>
          <p:nvPr/>
        </p:nvSpPr>
        <p:spPr>
          <a:xfrm>
            <a:off x="3905669" y="4336166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3DD345C-666D-60FA-50EF-1DACD6B0F2E2}"/>
              </a:ext>
            </a:extLst>
          </p:cNvPr>
          <p:cNvSpPr/>
          <p:nvPr/>
        </p:nvSpPr>
        <p:spPr>
          <a:xfrm>
            <a:off x="5717487" y="3646066"/>
            <a:ext cx="241307" cy="25167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2420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023484-510C-5592-6377-C570715C4946}"/>
              </a:ext>
            </a:extLst>
          </p:cNvPr>
          <p:cNvSpPr/>
          <p:nvPr/>
        </p:nvSpPr>
        <p:spPr>
          <a:xfrm>
            <a:off x="2818700" y="892233"/>
            <a:ext cx="5905849" cy="5905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FC24AC-614A-E2AC-6EF6-A4EAB259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 4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96CAFAA-BAE3-F5D0-281B-540300960F47}"/>
              </a:ext>
            </a:extLst>
          </p:cNvPr>
          <p:cNvSpPr/>
          <p:nvPr/>
        </p:nvSpPr>
        <p:spPr>
          <a:xfrm>
            <a:off x="4339385" y="696985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90F8AE9-49C2-FE2B-8E86-13CE90D8DE66}"/>
              </a:ext>
            </a:extLst>
          </p:cNvPr>
          <p:cNvSpPr/>
          <p:nvPr/>
        </p:nvSpPr>
        <p:spPr>
          <a:xfrm>
            <a:off x="4317185" y="1789725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33EDE9C-4326-EF01-F934-8C77F633AE23}"/>
              </a:ext>
            </a:extLst>
          </p:cNvPr>
          <p:cNvSpPr/>
          <p:nvPr/>
        </p:nvSpPr>
        <p:spPr>
          <a:xfrm>
            <a:off x="4356691" y="2798434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0112271-205C-9713-0E5B-C1202DF0147A}"/>
              </a:ext>
            </a:extLst>
          </p:cNvPr>
          <p:cNvSpPr/>
          <p:nvPr/>
        </p:nvSpPr>
        <p:spPr>
          <a:xfrm>
            <a:off x="4390074" y="3845157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FD280E6-3EEA-43C6-E7A2-B417EF8B557D}"/>
              </a:ext>
            </a:extLst>
          </p:cNvPr>
          <p:cNvSpPr/>
          <p:nvPr/>
        </p:nvSpPr>
        <p:spPr>
          <a:xfrm>
            <a:off x="4412258" y="4798456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544E2A4-ADFD-0144-5A55-65E454684344}"/>
              </a:ext>
            </a:extLst>
          </p:cNvPr>
          <p:cNvSpPr/>
          <p:nvPr/>
        </p:nvSpPr>
        <p:spPr>
          <a:xfrm>
            <a:off x="5969904" y="696985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9877EEE-0B12-AD4F-23BD-A5BEB7F1A03C}"/>
              </a:ext>
            </a:extLst>
          </p:cNvPr>
          <p:cNvSpPr/>
          <p:nvPr/>
        </p:nvSpPr>
        <p:spPr>
          <a:xfrm>
            <a:off x="5947704" y="1745466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FCBBB02-38ED-0DDB-B126-2E472D38B30C}"/>
              </a:ext>
            </a:extLst>
          </p:cNvPr>
          <p:cNvSpPr/>
          <p:nvPr/>
        </p:nvSpPr>
        <p:spPr>
          <a:xfrm>
            <a:off x="5939051" y="2798434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EF139EF-E940-5553-B038-07527B87770F}"/>
              </a:ext>
            </a:extLst>
          </p:cNvPr>
          <p:cNvSpPr/>
          <p:nvPr/>
        </p:nvSpPr>
        <p:spPr>
          <a:xfrm>
            <a:off x="6015598" y="3860664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DA325C3-F472-15DE-9D3A-4272DC1D4D73}"/>
              </a:ext>
            </a:extLst>
          </p:cNvPr>
          <p:cNvSpPr/>
          <p:nvPr/>
        </p:nvSpPr>
        <p:spPr>
          <a:xfrm>
            <a:off x="6037782" y="4837987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C60C3B25-4D87-5699-D49F-A00DA873366B}"/>
              </a:ext>
            </a:extLst>
          </p:cNvPr>
          <p:cNvSpPr/>
          <p:nvPr/>
        </p:nvSpPr>
        <p:spPr>
          <a:xfrm>
            <a:off x="6085495" y="5753414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B90E6B8-4305-85C4-B28D-8D8332797114}"/>
              </a:ext>
            </a:extLst>
          </p:cNvPr>
          <p:cNvSpPr/>
          <p:nvPr/>
        </p:nvSpPr>
        <p:spPr>
          <a:xfrm>
            <a:off x="4390074" y="5726208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62686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023484-510C-5592-6377-C570715C4946}"/>
              </a:ext>
            </a:extLst>
          </p:cNvPr>
          <p:cNvSpPr/>
          <p:nvPr/>
        </p:nvSpPr>
        <p:spPr>
          <a:xfrm>
            <a:off x="2818700" y="892233"/>
            <a:ext cx="5905849" cy="5905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FC24AC-614A-E2AC-6EF6-A4EAB259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 4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96CAFAA-BAE3-F5D0-281B-540300960F47}"/>
              </a:ext>
            </a:extLst>
          </p:cNvPr>
          <p:cNvSpPr/>
          <p:nvPr/>
        </p:nvSpPr>
        <p:spPr>
          <a:xfrm>
            <a:off x="4339385" y="696985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90F8AE9-49C2-FE2B-8E86-13CE90D8DE66}"/>
              </a:ext>
            </a:extLst>
          </p:cNvPr>
          <p:cNvSpPr/>
          <p:nvPr/>
        </p:nvSpPr>
        <p:spPr>
          <a:xfrm>
            <a:off x="4317185" y="1789725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33EDE9C-4326-EF01-F934-8C77F633AE23}"/>
              </a:ext>
            </a:extLst>
          </p:cNvPr>
          <p:cNvSpPr/>
          <p:nvPr/>
        </p:nvSpPr>
        <p:spPr>
          <a:xfrm>
            <a:off x="4356691" y="2798434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0112271-205C-9713-0E5B-C1202DF0147A}"/>
              </a:ext>
            </a:extLst>
          </p:cNvPr>
          <p:cNvSpPr/>
          <p:nvPr/>
        </p:nvSpPr>
        <p:spPr>
          <a:xfrm>
            <a:off x="4372118" y="3854065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FD280E6-3EEA-43C6-E7A2-B417EF8B557D}"/>
              </a:ext>
            </a:extLst>
          </p:cNvPr>
          <p:cNvSpPr/>
          <p:nvPr/>
        </p:nvSpPr>
        <p:spPr>
          <a:xfrm>
            <a:off x="4372118" y="4862774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544E2A4-ADFD-0144-5A55-65E454684344}"/>
              </a:ext>
            </a:extLst>
          </p:cNvPr>
          <p:cNvSpPr/>
          <p:nvPr/>
        </p:nvSpPr>
        <p:spPr>
          <a:xfrm>
            <a:off x="5969904" y="696985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9877EEE-0B12-AD4F-23BD-A5BEB7F1A03C}"/>
              </a:ext>
            </a:extLst>
          </p:cNvPr>
          <p:cNvSpPr/>
          <p:nvPr/>
        </p:nvSpPr>
        <p:spPr>
          <a:xfrm>
            <a:off x="5947704" y="1745466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FCBBB02-38ED-0DDB-B126-2E472D38B30C}"/>
              </a:ext>
            </a:extLst>
          </p:cNvPr>
          <p:cNvSpPr/>
          <p:nvPr/>
        </p:nvSpPr>
        <p:spPr>
          <a:xfrm>
            <a:off x="5939051" y="2798434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EF139EF-E940-5553-B038-07527B87770F}"/>
              </a:ext>
            </a:extLst>
          </p:cNvPr>
          <p:cNvSpPr/>
          <p:nvPr/>
        </p:nvSpPr>
        <p:spPr>
          <a:xfrm>
            <a:off x="6006367" y="3906180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DA325C3-F472-15DE-9D3A-4272DC1D4D73}"/>
              </a:ext>
            </a:extLst>
          </p:cNvPr>
          <p:cNvSpPr/>
          <p:nvPr/>
        </p:nvSpPr>
        <p:spPr>
          <a:xfrm>
            <a:off x="5892277" y="4899883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C60C3B25-4D87-5699-D49F-A00DA873366B}"/>
              </a:ext>
            </a:extLst>
          </p:cNvPr>
          <p:cNvSpPr/>
          <p:nvPr/>
        </p:nvSpPr>
        <p:spPr>
          <a:xfrm>
            <a:off x="6006367" y="5877206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B90E6B8-4305-85C4-B28D-8D8332797114}"/>
              </a:ext>
            </a:extLst>
          </p:cNvPr>
          <p:cNvSpPr/>
          <p:nvPr/>
        </p:nvSpPr>
        <p:spPr>
          <a:xfrm>
            <a:off x="4372118" y="5830428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7C6AF09-45C4-F1B0-9FC9-62A3E4B6EB2E}"/>
              </a:ext>
            </a:extLst>
          </p:cNvPr>
          <p:cNvSpPr/>
          <p:nvPr/>
        </p:nvSpPr>
        <p:spPr>
          <a:xfrm>
            <a:off x="5650970" y="3670890"/>
            <a:ext cx="241307" cy="25167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780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823965-BD6C-B781-8A60-B028E2340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Timing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FAE6E7-9098-8B76-0FE3-6030FD558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697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023484-510C-5592-6377-C570715C4946}"/>
              </a:ext>
            </a:extLst>
          </p:cNvPr>
          <p:cNvSpPr/>
          <p:nvPr/>
        </p:nvSpPr>
        <p:spPr>
          <a:xfrm>
            <a:off x="2818700" y="892233"/>
            <a:ext cx="5905849" cy="5905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FC24AC-614A-E2AC-6EF6-A4EAB259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96CAFAA-BAE3-F5D0-281B-540300960F47}"/>
              </a:ext>
            </a:extLst>
          </p:cNvPr>
          <p:cNvSpPr/>
          <p:nvPr/>
        </p:nvSpPr>
        <p:spPr>
          <a:xfrm>
            <a:off x="4328719" y="1027906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90F8AE9-49C2-FE2B-8E86-13CE90D8DE66}"/>
              </a:ext>
            </a:extLst>
          </p:cNvPr>
          <p:cNvSpPr/>
          <p:nvPr/>
        </p:nvSpPr>
        <p:spPr>
          <a:xfrm>
            <a:off x="5964571" y="2152032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33EDE9C-4326-EF01-F934-8C77F633AE23}"/>
              </a:ext>
            </a:extLst>
          </p:cNvPr>
          <p:cNvSpPr/>
          <p:nvPr/>
        </p:nvSpPr>
        <p:spPr>
          <a:xfrm>
            <a:off x="4328719" y="3253008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0112271-205C-9713-0E5B-C1202DF0147A}"/>
              </a:ext>
            </a:extLst>
          </p:cNvPr>
          <p:cNvSpPr/>
          <p:nvPr/>
        </p:nvSpPr>
        <p:spPr>
          <a:xfrm>
            <a:off x="5964571" y="4420107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FD280E6-3EEA-43C6-E7A2-B417EF8B557D}"/>
              </a:ext>
            </a:extLst>
          </p:cNvPr>
          <p:cNvSpPr/>
          <p:nvPr/>
        </p:nvSpPr>
        <p:spPr>
          <a:xfrm>
            <a:off x="5978557" y="5548360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544E2A4-ADFD-0144-5A55-65E454684344}"/>
              </a:ext>
            </a:extLst>
          </p:cNvPr>
          <p:cNvSpPr/>
          <p:nvPr/>
        </p:nvSpPr>
        <p:spPr>
          <a:xfrm>
            <a:off x="5964571" y="1008738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9877EEE-0B12-AD4F-23BD-A5BEB7F1A03C}"/>
              </a:ext>
            </a:extLst>
          </p:cNvPr>
          <p:cNvSpPr/>
          <p:nvPr/>
        </p:nvSpPr>
        <p:spPr>
          <a:xfrm>
            <a:off x="4293765" y="2153300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FCBBB02-38ED-0DDB-B126-2E472D38B30C}"/>
              </a:ext>
            </a:extLst>
          </p:cNvPr>
          <p:cNvSpPr/>
          <p:nvPr/>
        </p:nvSpPr>
        <p:spPr>
          <a:xfrm>
            <a:off x="5978557" y="3241203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EF139EF-E940-5553-B038-07527B87770F}"/>
              </a:ext>
            </a:extLst>
          </p:cNvPr>
          <p:cNvSpPr/>
          <p:nvPr/>
        </p:nvSpPr>
        <p:spPr>
          <a:xfrm>
            <a:off x="4351093" y="4424234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DA325C3-F472-15DE-9D3A-4272DC1D4D73}"/>
              </a:ext>
            </a:extLst>
          </p:cNvPr>
          <p:cNvSpPr/>
          <p:nvPr/>
        </p:nvSpPr>
        <p:spPr>
          <a:xfrm>
            <a:off x="4328719" y="5548360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2555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023484-510C-5592-6377-C570715C4946}"/>
              </a:ext>
            </a:extLst>
          </p:cNvPr>
          <p:cNvSpPr/>
          <p:nvPr/>
        </p:nvSpPr>
        <p:spPr>
          <a:xfrm>
            <a:off x="2790325" y="945566"/>
            <a:ext cx="5905849" cy="5905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FC24AC-614A-E2AC-6EF6-A4EAB259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 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470A7FF-9732-C6EC-EE18-308322B40147}"/>
              </a:ext>
            </a:extLst>
          </p:cNvPr>
          <p:cNvSpPr/>
          <p:nvPr/>
        </p:nvSpPr>
        <p:spPr>
          <a:xfrm>
            <a:off x="5624142" y="2537501"/>
            <a:ext cx="238213" cy="24547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F021230-6D11-B92A-3125-21CAD5CB10A8}"/>
              </a:ext>
            </a:extLst>
          </p:cNvPr>
          <p:cNvSpPr/>
          <p:nvPr/>
        </p:nvSpPr>
        <p:spPr>
          <a:xfrm>
            <a:off x="4274684" y="3429000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3B57C60B-5211-46FA-E919-ED3F4C1EDEB1}"/>
              </a:ext>
            </a:extLst>
          </p:cNvPr>
          <p:cNvSpPr/>
          <p:nvPr/>
        </p:nvSpPr>
        <p:spPr>
          <a:xfrm>
            <a:off x="6096000" y="3429000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611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023484-510C-5592-6377-C570715C4946}"/>
              </a:ext>
            </a:extLst>
          </p:cNvPr>
          <p:cNvSpPr/>
          <p:nvPr/>
        </p:nvSpPr>
        <p:spPr>
          <a:xfrm>
            <a:off x="2790325" y="945566"/>
            <a:ext cx="5905849" cy="5905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FC24AC-614A-E2AC-6EF6-A4EAB259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RampUp</a:t>
            </a:r>
            <a:r>
              <a:rPr lang="fr-FR" dirty="0"/>
              <a:t> 1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421D43C-2BFC-408C-76A8-F140E01D1B86}"/>
              </a:ext>
            </a:extLst>
          </p:cNvPr>
          <p:cNvSpPr/>
          <p:nvPr/>
        </p:nvSpPr>
        <p:spPr>
          <a:xfrm rot="10800000" flipH="1" flipV="1">
            <a:off x="2277387" y="627288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</a:t>
            </a: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582E018D-E287-573F-D593-5A9CA39F3621}"/>
              </a:ext>
            </a:extLst>
          </p:cNvPr>
          <p:cNvSpPr/>
          <p:nvPr/>
        </p:nvSpPr>
        <p:spPr>
          <a:xfrm rot="10800000" flipH="1" flipV="1">
            <a:off x="2277386" y="2271129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19D6CA7D-EDB6-26AD-CFA5-220C4A1CE4C7}"/>
              </a:ext>
            </a:extLst>
          </p:cNvPr>
          <p:cNvSpPr/>
          <p:nvPr/>
        </p:nvSpPr>
        <p:spPr>
          <a:xfrm rot="10800000" flipH="1" flipV="1">
            <a:off x="2277385" y="3701477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22826C3-B743-B4A0-9698-245A2A042E0A}"/>
              </a:ext>
            </a:extLst>
          </p:cNvPr>
          <p:cNvSpPr/>
          <p:nvPr/>
        </p:nvSpPr>
        <p:spPr>
          <a:xfrm rot="10800000" flipH="1" flipV="1">
            <a:off x="2277384" y="5195399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BEB5DE23-974C-6AE0-9591-9015BCC815AB}"/>
              </a:ext>
            </a:extLst>
          </p:cNvPr>
          <p:cNvSpPr/>
          <p:nvPr/>
        </p:nvSpPr>
        <p:spPr>
          <a:xfrm rot="10800000" flipH="1" flipV="1">
            <a:off x="3981629" y="627288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CE35CBC0-9B12-5EF1-664A-9E9554892905}"/>
              </a:ext>
            </a:extLst>
          </p:cNvPr>
          <p:cNvSpPr/>
          <p:nvPr/>
        </p:nvSpPr>
        <p:spPr>
          <a:xfrm rot="10800000" flipH="1" flipV="1">
            <a:off x="3981628" y="2271129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05EA7AA0-47AC-6D87-C8A9-C200576EDEE9}"/>
              </a:ext>
            </a:extLst>
          </p:cNvPr>
          <p:cNvSpPr/>
          <p:nvPr/>
        </p:nvSpPr>
        <p:spPr>
          <a:xfrm rot="10800000" flipH="1" flipV="1">
            <a:off x="3981627" y="3701477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6258BE2D-486B-F845-53DA-013F66BDE454}"/>
              </a:ext>
            </a:extLst>
          </p:cNvPr>
          <p:cNvSpPr/>
          <p:nvPr/>
        </p:nvSpPr>
        <p:spPr>
          <a:xfrm rot="10800000" flipH="1" flipV="1">
            <a:off x="3981626" y="5195399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8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AA02537-8463-FE4A-EA85-1F90C44FEB96}"/>
              </a:ext>
            </a:extLst>
          </p:cNvPr>
          <p:cNvSpPr/>
          <p:nvPr/>
        </p:nvSpPr>
        <p:spPr>
          <a:xfrm rot="10800000" flipH="1" flipV="1">
            <a:off x="5685868" y="627288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944EB8F1-4317-C59C-319E-A2CF531FAE64}"/>
              </a:ext>
            </a:extLst>
          </p:cNvPr>
          <p:cNvSpPr/>
          <p:nvPr/>
        </p:nvSpPr>
        <p:spPr>
          <a:xfrm rot="10800000" flipH="1" flipV="1">
            <a:off x="5685867" y="2271129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7A89EB1B-1434-CD23-B026-6635A024AE51}"/>
              </a:ext>
            </a:extLst>
          </p:cNvPr>
          <p:cNvSpPr/>
          <p:nvPr/>
        </p:nvSpPr>
        <p:spPr>
          <a:xfrm rot="10800000" flipH="1" flipV="1">
            <a:off x="5685866" y="3701477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D16C78C7-413B-E446-ED32-20BC5562CBA4}"/>
              </a:ext>
            </a:extLst>
          </p:cNvPr>
          <p:cNvSpPr/>
          <p:nvPr/>
        </p:nvSpPr>
        <p:spPr>
          <a:xfrm rot="10800000" flipH="1" flipV="1">
            <a:off x="5685865" y="5195399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EC4B6074-8854-D0C1-853B-0335C87E574D}"/>
              </a:ext>
            </a:extLst>
          </p:cNvPr>
          <p:cNvSpPr/>
          <p:nvPr/>
        </p:nvSpPr>
        <p:spPr>
          <a:xfrm rot="10800000" flipH="1" flipV="1">
            <a:off x="7390108" y="773912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9A046737-7BAB-1745-2ED9-F4AE84F57F4A}"/>
              </a:ext>
            </a:extLst>
          </p:cNvPr>
          <p:cNvSpPr/>
          <p:nvPr/>
        </p:nvSpPr>
        <p:spPr>
          <a:xfrm rot="10800000" flipH="1" flipV="1">
            <a:off x="7390107" y="2417753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60B9765A-AE3B-9ACE-1B91-7BCEEA957EAF}"/>
              </a:ext>
            </a:extLst>
          </p:cNvPr>
          <p:cNvSpPr/>
          <p:nvPr/>
        </p:nvSpPr>
        <p:spPr>
          <a:xfrm rot="10800000" flipH="1" flipV="1">
            <a:off x="7390106" y="3848101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EA351A43-CBAD-483F-EB94-2B220BB8CC34}"/>
              </a:ext>
            </a:extLst>
          </p:cNvPr>
          <p:cNvSpPr/>
          <p:nvPr/>
        </p:nvSpPr>
        <p:spPr>
          <a:xfrm rot="10800000" flipH="1" flipV="1">
            <a:off x="7390105" y="5342023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57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023484-510C-5592-6377-C570715C4946}"/>
              </a:ext>
            </a:extLst>
          </p:cNvPr>
          <p:cNvSpPr/>
          <p:nvPr/>
        </p:nvSpPr>
        <p:spPr>
          <a:xfrm>
            <a:off x="2790325" y="945566"/>
            <a:ext cx="5905849" cy="5905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FC24AC-614A-E2AC-6EF6-A4EAB259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RampUp</a:t>
            </a:r>
            <a:r>
              <a:rPr lang="fr-FR" dirty="0"/>
              <a:t> 1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421D43C-2BFC-408C-76A8-F140E01D1B86}"/>
              </a:ext>
            </a:extLst>
          </p:cNvPr>
          <p:cNvSpPr/>
          <p:nvPr/>
        </p:nvSpPr>
        <p:spPr>
          <a:xfrm rot="10800000" flipH="1" flipV="1">
            <a:off x="2277387" y="627288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582E018D-E287-573F-D593-5A9CA39F3621}"/>
              </a:ext>
            </a:extLst>
          </p:cNvPr>
          <p:cNvSpPr/>
          <p:nvPr/>
        </p:nvSpPr>
        <p:spPr>
          <a:xfrm rot="10800000" flipH="1" flipV="1">
            <a:off x="2277386" y="2271129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19D6CA7D-EDB6-26AD-CFA5-220C4A1CE4C7}"/>
              </a:ext>
            </a:extLst>
          </p:cNvPr>
          <p:cNvSpPr/>
          <p:nvPr/>
        </p:nvSpPr>
        <p:spPr>
          <a:xfrm rot="10800000" flipH="1" flipV="1">
            <a:off x="2277385" y="3701477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22826C3-B743-B4A0-9698-245A2A042E0A}"/>
              </a:ext>
            </a:extLst>
          </p:cNvPr>
          <p:cNvSpPr/>
          <p:nvPr/>
        </p:nvSpPr>
        <p:spPr>
          <a:xfrm rot="10800000" flipH="1" flipV="1">
            <a:off x="2277384" y="5195399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BEB5DE23-974C-6AE0-9591-9015BCC815AB}"/>
              </a:ext>
            </a:extLst>
          </p:cNvPr>
          <p:cNvSpPr/>
          <p:nvPr/>
        </p:nvSpPr>
        <p:spPr>
          <a:xfrm rot="10800000" flipH="1" flipV="1">
            <a:off x="3981629" y="627288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CE35CBC0-9B12-5EF1-664A-9E9554892905}"/>
              </a:ext>
            </a:extLst>
          </p:cNvPr>
          <p:cNvSpPr/>
          <p:nvPr/>
        </p:nvSpPr>
        <p:spPr>
          <a:xfrm rot="10800000" flipH="1" flipV="1">
            <a:off x="3981628" y="2271129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05EA7AA0-47AC-6D87-C8A9-C200576EDEE9}"/>
              </a:ext>
            </a:extLst>
          </p:cNvPr>
          <p:cNvSpPr/>
          <p:nvPr/>
        </p:nvSpPr>
        <p:spPr>
          <a:xfrm rot="10800000" flipH="1" flipV="1">
            <a:off x="3981627" y="3701477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6258BE2D-486B-F845-53DA-013F66BDE454}"/>
              </a:ext>
            </a:extLst>
          </p:cNvPr>
          <p:cNvSpPr/>
          <p:nvPr/>
        </p:nvSpPr>
        <p:spPr>
          <a:xfrm rot="10800000" flipH="1" flipV="1">
            <a:off x="3981626" y="5195399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AA02537-8463-FE4A-EA85-1F90C44FEB96}"/>
              </a:ext>
            </a:extLst>
          </p:cNvPr>
          <p:cNvSpPr/>
          <p:nvPr/>
        </p:nvSpPr>
        <p:spPr>
          <a:xfrm rot="10800000" flipH="1" flipV="1">
            <a:off x="5685868" y="627288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944EB8F1-4317-C59C-319E-A2CF531FAE64}"/>
              </a:ext>
            </a:extLst>
          </p:cNvPr>
          <p:cNvSpPr/>
          <p:nvPr/>
        </p:nvSpPr>
        <p:spPr>
          <a:xfrm rot="10800000" flipH="1" flipV="1">
            <a:off x="5685867" y="2271129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1/4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7A89EB1B-1434-CD23-B026-6635A024AE51}"/>
              </a:ext>
            </a:extLst>
          </p:cNvPr>
          <p:cNvSpPr/>
          <p:nvPr/>
        </p:nvSpPr>
        <p:spPr>
          <a:xfrm rot="10800000" flipH="1" flipV="1">
            <a:off x="5685866" y="3701477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3/5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D16C78C7-413B-E446-ED32-20BC5562CBA4}"/>
              </a:ext>
            </a:extLst>
          </p:cNvPr>
          <p:cNvSpPr/>
          <p:nvPr/>
        </p:nvSpPr>
        <p:spPr>
          <a:xfrm rot="10800000" flipH="1" flipV="1">
            <a:off x="5685865" y="5195399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EC4B6074-8854-D0C1-853B-0335C87E574D}"/>
              </a:ext>
            </a:extLst>
          </p:cNvPr>
          <p:cNvSpPr/>
          <p:nvPr/>
        </p:nvSpPr>
        <p:spPr>
          <a:xfrm rot="10800000" flipH="1" flipV="1">
            <a:off x="7390108" y="773912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9A046737-7BAB-1745-2ED9-F4AE84F57F4A}"/>
              </a:ext>
            </a:extLst>
          </p:cNvPr>
          <p:cNvSpPr/>
          <p:nvPr/>
        </p:nvSpPr>
        <p:spPr>
          <a:xfrm rot="10800000" flipH="1" flipV="1">
            <a:off x="7390107" y="2417753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3/5</a:t>
            </a: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60B9765A-AE3B-9ACE-1B91-7BCEEA957EAF}"/>
              </a:ext>
            </a:extLst>
          </p:cNvPr>
          <p:cNvSpPr/>
          <p:nvPr/>
        </p:nvSpPr>
        <p:spPr>
          <a:xfrm rot="10800000" flipH="1" flipV="1">
            <a:off x="7390105" y="3825733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EA351A43-CBAD-483F-EB94-2B220BB8CC34}"/>
              </a:ext>
            </a:extLst>
          </p:cNvPr>
          <p:cNvSpPr/>
          <p:nvPr/>
        </p:nvSpPr>
        <p:spPr>
          <a:xfrm rot="10800000" flipH="1" flipV="1">
            <a:off x="7390105" y="5342023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BE32C694-0E89-96D5-92F0-F21604DB3326}"/>
              </a:ext>
            </a:extLst>
          </p:cNvPr>
          <p:cNvSpPr/>
          <p:nvPr/>
        </p:nvSpPr>
        <p:spPr>
          <a:xfrm>
            <a:off x="5854693" y="4070509"/>
            <a:ext cx="241307" cy="25167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6749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023484-510C-5592-6377-C570715C4946}"/>
              </a:ext>
            </a:extLst>
          </p:cNvPr>
          <p:cNvSpPr/>
          <p:nvPr/>
        </p:nvSpPr>
        <p:spPr>
          <a:xfrm>
            <a:off x="2790325" y="945566"/>
            <a:ext cx="5905849" cy="5905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FC24AC-614A-E2AC-6EF6-A4EAB259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RampUp</a:t>
            </a:r>
            <a:r>
              <a:rPr lang="fr-FR" dirty="0"/>
              <a:t> 1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421D43C-2BFC-408C-76A8-F140E01D1B86}"/>
              </a:ext>
            </a:extLst>
          </p:cNvPr>
          <p:cNvSpPr/>
          <p:nvPr/>
        </p:nvSpPr>
        <p:spPr>
          <a:xfrm rot="10800000" flipH="1" flipV="1">
            <a:off x="2277387" y="627288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582E018D-E287-573F-D593-5A9CA39F3621}"/>
              </a:ext>
            </a:extLst>
          </p:cNvPr>
          <p:cNvSpPr/>
          <p:nvPr/>
        </p:nvSpPr>
        <p:spPr>
          <a:xfrm rot="10800000" flipH="1" flipV="1">
            <a:off x="2277386" y="2271129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19D6CA7D-EDB6-26AD-CFA5-220C4A1CE4C7}"/>
              </a:ext>
            </a:extLst>
          </p:cNvPr>
          <p:cNvSpPr/>
          <p:nvPr/>
        </p:nvSpPr>
        <p:spPr>
          <a:xfrm rot="10800000" flipH="1" flipV="1">
            <a:off x="2277385" y="3701477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22826C3-B743-B4A0-9698-245A2A042E0A}"/>
              </a:ext>
            </a:extLst>
          </p:cNvPr>
          <p:cNvSpPr/>
          <p:nvPr/>
        </p:nvSpPr>
        <p:spPr>
          <a:xfrm rot="10800000" flipH="1" flipV="1">
            <a:off x="2277384" y="5195399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BEB5DE23-974C-6AE0-9591-9015BCC815AB}"/>
              </a:ext>
            </a:extLst>
          </p:cNvPr>
          <p:cNvSpPr/>
          <p:nvPr/>
        </p:nvSpPr>
        <p:spPr>
          <a:xfrm rot="10800000" flipH="1" flipV="1">
            <a:off x="3981629" y="627288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CE35CBC0-9B12-5EF1-664A-9E9554892905}"/>
              </a:ext>
            </a:extLst>
          </p:cNvPr>
          <p:cNvSpPr/>
          <p:nvPr/>
        </p:nvSpPr>
        <p:spPr>
          <a:xfrm rot="10800000" flipH="1" flipV="1">
            <a:off x="3509037" y="1929730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05EA7AA0-47AC-6D87-C8A9-C200576EDEE9}"/>
              </a:ext>
            </a:extLst>
          </p:cNvPr>
          <p:cNvSpPr/>
          <p:nvPr/>
        </p:nvSpPr>
        <p:spPr>
          <a:xfrm rot="10800000" flipH="1" flipV="1">
            <a:off x="3642438" y="4085140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6258BE2D-486B-F845-53DA-013F66BDE454}"/>
              </a:ext>
            </a:extLst>
          </p:cNvPr>
          <p:cNvSpPr/>
          <p:nvPr/>
        </p:nvSpPr>
        <p:spPr>
          <a:xfrm rot="10800000" flipH="1" flipV="1">
            <a:off x="3981626" y="5195399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AA02537-8463-FE4A-EA85-1F90C44FEB96}"/>
              </a:ext>
            </a:extLst>
          </p:cNvPr>
          <p:cNvSpPr/>
          <p:nvPr/>
        </p:nvSpPr>
        <p:spPr>
          <a:xfrm rot="10800000" flipH="1" flipV="1">
            <a:off x="5685868" y="627288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944EB8F1-4317-C59C-319E-A2CF531FAE64}"/>
              </a:ext>
            </a:extLst>
          </p:cNvPr>
          <p:cNvSpPr/>
          <p:nvPr/>
        </p:nvSpPr>
        <p:spPr>
          <a:xfrm rot="10800000" flipH="1" flipV="1">
            <a:off x="5695399" y="2013446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7A89EB1B-1434-CD23-B026-6635A024AE51}"/>
              </a:ext>
            </a:extLst>
          </p:cNvPr>
          <p:cNvSpPr/>
          <p:nvPr/>
        </p:nvSpPr>
        <p:spPr>
          <a:xfrm rot="10800000" flipH="1" flipV="1">
            <a:off x="5804786" y="3800241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D16C78C7-413B-E446-ED32-20BC5562CBA4}"/>
              </a:ext>
            </a:extLst>
          </p:cNvPr>
          <p:cNvSpPr/>
          <p:nvPr/>
        </p:nvSpPr>
        <p:spPr>
          <a:xfrm rot="10800000" flipH="1" flipV="1">
            <a:off x="5685865" y="5195399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EC4B6074-8854-D0C1-853B-0335C87E574D}"/>
              </a:ext>
            </a:extLst>
          </p:cNvPr>
          <p:cNvSpPr/>
          <p:nvPr/>
        </p:nvSpPr>
        <p:spPr>
          <a:xfrm rot="10800000" flipH="1" flipV="1">
            <a:off x="7390108" y="773912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9A046737-7BAB-1745-2ED9-F4AE84F57F4A}"/>
              </a:ext>
            </a:extLst>
          </p:cNvPr>
          <p:cNvSpPr/>
          <p:nvPr/>
        </p:nvSpPr>
        <p:spPr>
          <a:xfrm rot="10800000" flipH="1" flipV="1">
            <a:off x="7390107" y="2417753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60B9765A-AE3B-9ACE-1B91-7BCEEA957EAF}"/>
              </a:ext>
            </a:extLst>
          </p:cNvPr>
          <p:cNvSpPr/>
          <p:nvPr/>
        </p:nvSpPr>
        <p:spPr>
          <a:xfrm rot="10800000" flipH="1" flipV="1">
            <a:off x="7390106" y="3848101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EA351A43-CBAD-483F-EB94-2B220BB8CC34}"/>
              </a:ext>
            </a:extLst>
          </p:cNvPr>
          <p:cNvSpPr/>
          <p:nvPr/>
        </p:nvSpPr>
        <p:spPr>
          <a:xfrm rot="10800000" flipH="1" flipV="1">
            <a:off x="7390105" y="5342023"/>
            <a:ext cx="2382611" cy="2382611"/>
          </a:xfrm>
          <a:prstGeom prst="ellipse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906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023484-510C-5592-6377-C570715C4946}"/>
              </a:ext>
            </a:extLst>
          </p:cNvPr>
          <p:cNvSpPr/>
          <p:nvPr/>
        </p:nvSpPr>
        <p:spPr>
          <a:xfrm>
            <a:off x="2802341" y="952151"/>
            <a:ext cx="5905849" cy="5905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FC24AC-614A-E2AC-6EF6-A4EAB259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4876A66-22E3-60A8-50E4-043A193E5419}"/>
              </a:ext>
            </a:extLst>
          </p:cNvPr>
          <p:cNvSpPr/>
          <p:nvPr/>
        </p:nvSpPr>
        <p:spPr>
          <a:xfrm>
            <a:off x="2935691" y="5052098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F1DE564-7969-73A2-3CBF-8376DEDD867E}"/>
              </a:ext>
            </a:extLst>
          </p:cNvPr>
          <p:cNvSpPr/>
          <p:nvPr/>
        </p:nvSpPr>
        <p:spPr>
          <a:xfrm>
            <a:off x="3002366" y="2209326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15C5A21-28F7-8EDA-E2E1-0B83469C1065}"/>
              </a:ext>
            </a:extLst>
          </p:cNvPr>
          <p:cNvSpPr/>
          <p:nvPr/>
        </p:nvSpPr>
        <p:spPr>
          <a:xfrm>
            <a:off x="6584093" y="3852090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2/6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6975B2B-21EE-E706-E689-B1AE4BA7D313}"/>
              </a:ext>
            </a:extLst>
          </p:cNvPr>
          <p:cNvSpPr/>
          <p:nvPr/>
        </p:nvSpPr>
        <p:spPr>
          <a:xfrm>
            <a:off x="6445977" y="876592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8D519DF-D60E-B81B-C9EA-D4D1DCC7E25E}"/>
              </a:ext>
            </a:extLst>
          </p:cNvPr>
          <p:cNvSpPr/>
          <p:nvPr/>
        </p:nvSpPr>
        <p:spPr>
          <a:xfrm>
            <a:off x="3915834" y="3852090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2/6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B046955-DA94-0183-D0DE-02DA621D1410}"/>
              </a:ext>
            </a:extLst>
          </p:cNvPr>
          <p:cNvSpPr/>
          <p:nvPr/>
        </p:nvSpPr>
        <p:spPr>
          <a:xfrm>
            <a:off x="3834850" y="999035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F5B18FB-3727-F2ED-F95E-DB0AB8431A81}"/>
              </a:ext>
            </a:extLst>
          </p:cNvPr>
          <p:cNvSpPr/>
          <p:nvPr/>
        </p:nvSpPr>
        <p:spPr>
          <a:xfrm>
            <a:off x="7544599" y="2209326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C9660DD-67C7-368C-69B9-7E3992FB4A31}"/>
              </a:ext>
            </a:extLst>
          </p:cNvPr>
          <p:cNvSpPr/>
          <p:nvPr/>
        </p:nvSpPr>
        <p:spPr>
          <a:xfrm>
            <a:off x="4631138" y="2209326"/>
            <a:ext cx="1124126" cy="112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D17A3731-CBB0-2AE7-4FA3-79354B7D247D}"/>
              </a:ext>
            </a:extLst>
          </p:cNvPr>
          <p:cNvSpPr/>
          <p:nvPr/>
        </p:nvSpPr>
        <p:spPr>
          <a:xfrm>
            <a:off x="6043914" y="2258119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FAA308E-53BD-4D41-FD6A-002AE47FC16C}"/>
              </a:ext>
            </a:extLst>
          </p:cNvPr>
          <p:cNvSpPr/>
          <p:nvPr/>
        </p:nvSpPr>
        <p:spPr>
          <a:xfrm>
            <a:off x="7584064" y="5052098"/>
            <a:ext cx="1124126" cy="11241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5239F572-C92F-9853-1199-33F8B5BAFB0B}"/>
              </a:ext>
            </a:extLst>
          </p:cNvPr>
          <p:cNvSpPr/>
          <p:nvPr/>
        </p:nvSpPr>
        <p:spPr>
          <a:xfrm>
            <a:off x="5581823" y="1027906"/>
            <a:ext cx="241307" cy="25167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81290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251</Words>
  <Application>Microsoft Office PowerPoint</Application>
  <PresentationFormat>Grand écran</PresentationFormat>
  <Paragraphs>218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Thème Office</vt:lpstr>
      <vt:lpstr>Third eyer</vt:lpstr>
      <vt:lpstr>But</vt:lpstr>
      <vt:lpstr>Timing</vt:lpstr>
      <vt:lpstr>Intro</vt:lpstr>
      <vt:lpstr>Couplet 1</vt:lpstr>
      <vt:lpstr>RampUp 1</vt:lpstr>
      <vt:lpstr>RampUp 1</vt:lpstr>
      <vt:lpstr>RampUp 1</vt:lpstr>
      <vt:lpstr>Refrain 1</vt:lpstr>
      <vt:lpstr>Couplet 2</vt:lpstr>
      <vt:lpstr>Couplet 2</vt:lpstr>
      <vt:lpstr>Refrain 2</vt:lpstr>
      <vt:lpstr>Couplet 2</vt:lpstr>
      <vt:lpstr>RampUp 2</vt:lpstr>
      <vt:lpstr>RampUp 2</vt:lpstr>
      <vt:lpstr>RampUp 2</vt:lpstr>
      <vt:lpstr>Refrain 3</vt:lpstr>
      <vt:lpstr>Couplet 3</vt:lpstr>
      <vt:lpstr>Couplet 3</vt:lpstr>
      <vt:lpstr>Refrain 4</vt:lpstr>
      <vt:lpstr>Refrain 4</vt:lpstr>
      <vt:lpstr>Couplet 4</vt:lpstr>
      <vt:lpstr>Couplet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Third eyer</dc:title>
  <dc:creator>Cyril Li</dc:creator>
  <cp:lastModifiedBy>Cyril Li</cp:lastModifiedBy>
  <cp:revision>2</cp:revision>
  <dcterms:created xsi:type="dcterms:W3CDTF">2022-11-03T01:52:26Z</dcterms:created>
  <dcterms:modified xsi:type="dcterms:W3CDTF">2022-11-04T02:51:11Z</dcterms:modified>
</cp:coreProperties>
</file>