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5" r:id="rId9"/>
    <p:sldId id="268" r:id="rId10"/>
    <p:sldId id="266" r:id="rId11"/>
    <p:sldId id="264" r:id="rId12"/>
    <p:sldId id="269" r:id="rId13"/>
    <p:sldId id="270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72" r:id="rId22"/>
    <p:sldId id="271" r:id="rId23"/>
    <p:sldId id="273" r:id="rId24"/>
    <p:sldId id="274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0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2021F-47CD-0410-CA86-C55FC0DF4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B6C248-E489-9776-F584-46736B889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82AE34-9306-6893-7BB2-59251F5F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DF20-F52A-466D-B6DB-8BBE0A9593AF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35D8CC-B62A-6DDA-70EA-21EF96B5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FF8A41-2513-577B-F327-48FFD3F4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83A9-0B93-4B5C-B09B-78F7A6A9D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3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832CF2-CF11-9A8D-4504-C37D3FFA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26B074-5269-F9CD-26F0-1D49A9B24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C23796-E1D3-AFBA-CCA5-280EF28F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DF20-F52A-466D-B6DB-8BBE0A9593AF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CA82D2-97F3-ABB2-44FD-7103C9E00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368ADB-0754-4AA5-B8DB-2F38C3F3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83A9-0B93-4B5C-B09B-78F7A6A9D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17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2D46C45-4002-4326-CBB5-52AA6B094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237912-F41D-9C08-E4D5-DC13F96F3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21E217-37BE-B146-6BFE-57DD0292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DF20-F52A-466D-B6DB-8BBE0A9593AF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5EE1CF-F224-3F8F-686D-07619303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98CFA4-1A18-2778-F66A-FF251D58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83A9-0B93-4B5C-B09B-78F7A6A9D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62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D0E92-1524-9E2A-1B77-7CD92254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6C2619-6E0C-272D-BCB1-BFCEBD1DA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B326A1-399A-E520-7624-90968714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DF20-F52A-466D-B6DB-8BBE0A9593AF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E699D6-44A9-6C5D-C89F-78E9E87D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FB005F-42EC-EB20-E4DE-5B9F57B4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83A9-0B93-4B5C-B09B-78F7A6A9D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94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DB8A9-D26D-6BA1-F0F8-3B24ECAD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51217E-968B-3CF7-CAC1-1E5A94EB9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4B2F67-3699-2057-4BBD-FFCCE2EA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DF20-F52A-466D-B6DB-8BBE0A9593AF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5A7B70-8908-6472-4E8C-288773E9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D1869B-E68D-FD07-0411-FFD2F8ED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83A9-0B93-4B5C-B09B-78F7A6A9D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55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31CD50-9E34-1C96-EF44-ECB47425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8D8D6B-280A-8C1F-9CA3-138DE0C01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4BB690-A00F-A38B-5DEB-A66B9CD25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EFAA04-5297-EB12-F25B-66FDB70F3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DF20-F52A-466D-B6DB-8BBE0A9593AF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74AF50-D87A-D066-6242-2A90FC4F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A82B29-E9DE-826B-CBFE-ABD0E613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83A9-0B93-4B5C-B09B-78F7A6A9D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47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46137-2125-5F70-4CF3-EA7A83A26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E23986-2D44-AB08-0E7A-36FC680D4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B66C19-6C63-1C1F-189C-24B9DDCD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3273FC-9AA1-7F73-80DE-DAB528705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D8EFCFE-4025-81C9-3C45-39FF33F99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8A19445-B58C-E8E8-BBA6-563270AE4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DF20-F52A-466D-B6DB-8BBE0A9593AF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E961F07-230B-0AD1-0B3D-F06CBF84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75DDA5-E27B-B3EE-2365-D06680CE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83A9-0B93-4B5C-B09B-78F7A6A9D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19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6A40E7-C982-2C1F-67A5-1D7F52F9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BE46846-587D-1101-C3AA-9236351B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DF20-F52A-466D-B6DB-8BBE0A9593AF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02B3AA-4F1A-7EF2-C94A-D1B587EA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35D499-E11C-6BFE-F080-2D68D180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83A9-0B93-4B5C-B09B-78F7A6A9D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35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205FDD7-8C98-EFB0-9B5C-F57A86CE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DF20-F52A-466D-B6DB-8BBE0A9593AF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8A52F7-3E0A-528E-9F10-0510E8CC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EC05E2-6ED3-AA74-E565-8C927CF7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83A9-0B93-4B5C-B09B-78F7A6A9D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17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EB6A2-8772-665F-C402-E62660821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C2BA6B-92F1-02EC-D795-675652ECF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A9D095-F558-9FCC-8FEE-C0125EC16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FD2463-30CF-A9CA-E2C3-6A1075B6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DF20-F52A-466D-B6DB-8BBE0A9593AF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C50E52-24C7-96D6-750F-A3530E19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050BDD-8D66-DAAE-4B14-39F93E03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83A9-0B93-4B5C-B09B-78F7A6A9D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86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53B12D-734A-88EA-D333-2BB3A09CF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3EC1109-B522-2293-D304-BA390DAFD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899D1F-2264-7971-4579-663E568EB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CF62D7-1187-DC58-A958-E21C3309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DF20-F52A-466D-B6DB-8BBE0A9593AF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069D38-FA23-3C4E-A670-B561FB10F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41FE20-6B72-2A91-11D0-A28BABF1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83A9-0B93-4B5C-B09B-78F7A6A9D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50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52A5127-3999-633F-8A86-5F33C577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CC38FF-7E0A-F708-C9FA-56336F741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491DD9-971C-21C3-796D-52011111E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CDF20-F52A-466D-B6DB-8BBE0A9593AF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B5CD8E-FBC7-07A9-3BAF-7BD5E7CDE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4770B6-3E72-9785-4E13-B21056D3D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F83A9-0B93-4B5C-B09B-78F7A6A9D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29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10mNB8L9Kw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79F6C6-34ED-0056-5AFA-C2A6100AD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Furachi</a:t>
            </a:r>
            <a:r>
              <a:rPr lang="fr-FR" dirty="0"/>
              <a:t> na </a:t>
            </a:r>
            <a:r>
              <a:rPr lang="fr-FR" dirty="0" err="1"/>
              <a:t>Kassai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55377A-2505-7322-AA43-82B9A27EBB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2400" i="0" dirty="0">
                <a:effectLst/>
                <a:latin typeface="Arial" panose="020B0604020202020204" pitchFamily="34" charset="0"/>
              </a:rPr>
              <a:t>Police </a:t>
            </a:r>
            <a:r>
              <a:rPr lang="fr-FR" sz="2400" i="0" dirty="0" err="1">
                <a:effectLst/>
                <a:latin typeface="Arial" panose="020B0604020202020204" pitchFamily="34" charset="0"/>
              </a:rPr>
              <a:t>Pacadilly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709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24C8100D-EDD5-A23B-2F41-04510E0D215D}"/>
              </a:ext>
            </a:extLst>
          </p:cNvPr>
          <p:cNvSpPr/>
          <p:nvPr/>
        </p:nvSpPr>
        <p:spPr>
          <a:xfrm>
            <a:off x="4603075" y="4839245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71D7749-54F2-247D-26E8-05878AB11476}"/>
              </a:ext>
            </a:extLst>
          </p:cNvPr>
          <p:cNvSpPr/>
          <p:nvPr/>
        </p:nvSpPr>
        <p:spPr>
          <a:xfrm>
            <a:off x="2535230" y="1140904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D45641A-4000-55D9-1913-C703D2071269}"/>
              </a:ext>
            </a:extLst>
          </p:cNvPr>
          <p:cNvSpPr/>
          <p:nvPr/>
        </p:nvSpPr>
        <p:spPr>
          <a:xfrm>
            <a:off x="6096000" y="1216403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B027AE5-797A-8FF5-A7E6-B6DE16D087C7}"/>
              </a:ext>
            </a:extLst>
          </p:cNvPr>
          <p:cNvSpPr/>
          <p:nvPr/>
        </p:nvSpPr>
        <p:spPr>
          <a:xfrm>
            <a:off x="2425932" y="2786446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52A3B0B-E9F5-2DA7-90C3-F31C47D81E33}"/>
              </a:ext>
            </a:extLst>
          </p:cNvPr>
          <p:cNvSpPr/>
          <p:nvPr/>
        </p:nvSpPr>
        <p:spPr>
          <a:xfrm>
            <a:off x="4343258" y="975025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C26B1CF-6FF6-5F7B-8599-2CA7C1CB887D}"/>
              </a:ext>
            </a:extLst>
          </p:cNvPr>
          <p:cNvSpPr/>
          <p:nvPr/>
        </p:nvSpPr>
        <p:spPr>
          <a:xfrm>
            <a:off x="3025977" y="4597867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F28DC88-FA2C-1AA9-73E3-C453C786AB1F}"/>
              </a:ext>
            </a:extLst>
          </p:cNvPr>
          <p:cNvSpPr/>
          <p:nvPr/>
        </p:nvSpPr>
        <p:spPr>
          <a:xfrm>
            <a:off x="6437632" y="2834884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15142D2-1A35-FCFE-E13E-9ADC4E6E0C4B}"/>
              </a:ext>
            </a:extLst>
          </p:cNvPr>
          <p:cNvSpPr/>
          <p:nvPr/>
        </p:nvSpPr>
        <p:spPr>
          <a:xfrm>
            <a:off x="6543413" y="4743560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460713A-700F-10CC-3792-79C68BDB3EA2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</p:spTree>
    <p:extLst>
      <p:ext uri="{BB962C8B-B14F-4D97-AF65-F5344CB8AC3E}">
        <p14:creationId xmlns:p14="http://schemas.microsoft.com/office/powerpoint/2010/main" val="3000652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1</a:t>
            </a:r>
          </a:p>
        </p:txBody>
      </p:sp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FB182C9E-0923-BAC3-914A-BA60262E262C}"/>
              </a:ext>
            </a:extLst>
          </p:cNvPr>
          <p:cNvSpPr/>
          <p:nvPr/>
        </p:nvSpPr>
        <p:spPr>
          <a:xfrm rot="10800000">
            <a:off x="4970477" y="18455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5F894649-1BBA-7243-9455-7BABEE5B4EB6}"/>
              </a:ext>
            </a:extLst>
          </p:cNvPr>
          <p:cNvSpPr/>
          <p:nvPr/>
        </p:nvSpPr>
        <p:spPr>
          <a:xfrm rot="8181899">
            <a:off x="3645016" y="71306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69A3A716-E92C-A5BA-731C-0B697E01BABF}"/>
              </a:ext>
            </a:extLst>
          </p:cNvPr>
          <p:cNvSpPr/>
          <p:nvPr/>
        </p:nvSpPr>
        <p:spPr>
          <a:xfrm rot="3006504">
            <a:off x="3524110" y="3291267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94E61446-88A6-2C7D-CAB7-494332922C7F}"/>
              </a:ext>
            </a:extLst>
          </p:cNvPr>
          <p:cNvSpPr/>
          <p:nvPr/>
        </p:nvSpPr>
        <p:spPr>
          <a:xfrm rot="5400000">
            <a:off x="3112053" y="206788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>
            <a:extLst>
              <a:ext uri="{FF2B5EF4-FFF2-40B4-BE49-F238E27FC236}">
                <a16:creationId xmlns:a16="http://schemas.microsoft.com/office/drawing/2014/main" id="{3521BF95-08AA-BAD4-6063-C500163DBBDB}"/>
              </a:ext>
            </a:extLst>
          </p:cNvPr>
          <p:cNvSpPr/>
          <p:nvPr/>
        </p:nvSpPr>
        <p:spPr>
          <a:xfrm rot="18952085">
            <a:off x="6286820" y="3385302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>
            <a:extLst>
              <a:ext uri="{FF2B5EF4-FFF2-40B4-BE49-F238E27FC236}">
                <a16:creationId xmlns:a16="http://schemas.microsoft.com/office/drawing/2014/main" id="{AD2745E0-01A9-0BB6-13B3-8AD0B0DDE695}"/>
              </a:ext>
            </a:extLst>
          </p:cNvPr>
          <p:cNvSpPr/>
          <p:nvPr/>
        </p:nvSpPr>
        <p:spPr>
          <a:xfrm>
            <a:off x="4983758" y="395121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>
            <a:extLst>
              <a:ext uri="{FF2B5EF4-FFF2-40B4-BE49-F238E27FC236}">
                <a16:creationId xmlns:a16="http://schemas.microsoft.com/office/drawing/2014/main" id="{A9FF2726-1171-F267-4C17-5C03839F8DEE}"/>
              </a:ext>
            </a:extLst>
          </p:cNvPr>
          <p:cNvSpPr/>
          <p:nvPr/>
        </p:nvSpPr>
        <p:spPr>
          <a:xfrm rot="13505938">
            <a:off x="6168065" y="829179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isocèle 22">
            <a:extLst>
              <a:ext uri="{FF2B5EF4-FFF2-40B4-BE49-F238E27FC236}">
                <a16:creationId xmlns:a16="http://schemas.microsoft.com/office/drawing/2014/main" id="{39700AD2-9C1F-0B0D-5057-DE03D0C060D7}"/>
              </a:ext>
            </a:extLst>
          </p:cNvPr>
          <p:cNvSpPr/>
          <p:nvPr/>
        </p:nvSpPr>
        <p:spPr>
          <a:xfrm rot="16200000">
            <a:off x="6777654" y="2067887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F0DD68-26A5-4D7D-9E8D-6B6F4F191010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</p:spTree>
    <p:extLst>
      <p:ext uri="{BB962C8B-B14F-4D97-AF65-F5344CB8AC3E}">
        <p14:creationId xmlns:p14="http://schemas.microsoft.com/office/powerpoint/2010/main" val="3914341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24C8100D-EDD5-A23B-2F41-04510E0D215D}"/>
              </a:ext>
            </a:extLst>
          </p:cNvPr>
          <p:cNvSpPr/>
          <p:nvPr/>
        </p:nvSpPr>
        <p:spPr>
          <a:xfrm>
            <a:off x="4603075" y="4839245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71D7749-54F2-247D-26E8-05878AB11476}"/>
              </a:ext>
            </a:extLst>
          </p:cNvPr>
          <p:cNvSpPr/>
          <p:nvPr/>
        </p:nvSpPr>
        <p:spPr>
          <a:xfrm>
            <a:off x="2535230" y="1140904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D45641A-4000-55D9-1913-C703D2071269}"/>
              </a:ext>
            </a:extLst>
          </p:cNvPr>
          <p:cNvSpPr/>
          <p:nvPr/>
        </p:nvSpPr>
        <p:spPr>
          <a:xfrm>
            <a:off x="6096000" y="1216403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B027AE5-797A-8FF5-A7E6-B6DE16D087C7}"/>
              </a:ext>
            </a:extLst>
          </p:cNvPr>
          <p:cNvSpPr/>
          <p:nvPr/>
        </p:nvSpPr>
        <p:spPr>
          <a:xfrm>
            <a:off x="2425932" y="2786446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52A3B0B-E9F5-2DA7-90C3-F31C47D81E33}"/>
              </a:ext>
            </a:extLst>
          </p:cNvPr>
          <p:cNvSpPr/>
          <p:nvPr/>
        </p:nvSpPr>
        <p:spPr>
          <a:xfrm>
            <a:off x="4343258" y="975025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C26B1CF-6FF6-5F7B-8599-2CA7C1CB887D}"/>
              </a:ext>
            </a:extLst>
          </p:cNvPr>
          <p:cNvSpPr/>
          <p:nvPr/>
        </p:nvSpPr>
        <p:spPr>
          <a:xfrm>
            <a:off x="3025977" y="4597867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F28DC88-FA2C-1AA9-73E3-C453C786AB1F}"/>
              </a:ext>
            </a:extLst>
          </p:cNvPr>
          <p:cNvSpPr/>
          <p:nvPr/>
        </p:nvSpPr>
        <p:spPr>
          <a:xfrm>
            <a:off x="6437632" y="2834884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15142D2-1A35-FCFE-E13E-9ADC4E6E0C4B}"/>
              </a:ext>
            </a:extLst>
          </p:cNvPr>
          <p:cNvSpPr/>
          <p:nvPr/>
        </p:nvSpPr>
        <p:spPr>
          <a:xfrm>
            <a:off x="6543413" y="4743560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DAA03E6-5515-8520-8C17-DA190B4D334F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</p:spTree>
    <p:extLst>
      <p:ext uri="{BB962C8B-B14F-4D97-AF65-F5344CB8AC3E}">
        <p14:creationId xmlns:p14="http://schemas.microsoft.com/office/powerpoint/2010/main" val="2450731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6200000">
            <a:off x="8128283" y="2067884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ED0798-3539-65D9-F10A-36EF628AEB00}"/>
              </a:ext>
            </a:extLst>
          </p:cNvPr>
          <p:cNvSpPr/>
          <p:nvPr/>
        </p:nvSpPr>
        <p:spPr>
          <a:xfrm>
            <a:off x="6268675" y="232716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37D102-1328-E20A-0BBF-3BC90530FAFA}"/>
              </a:ext>
            </a:extLst>
          </p:cNvPr>
          <p:cNvSpPr/>
          <p:nvPr/>
        </p:nvSpPr>
        <p:spPr>
          <a:xfrm>
            <a:off x="5074873" y="197529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3892490" y="232716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8A25ADC-9EB3-F082-6DD9-CA02BD3E0CA5}"/>
              </a:ext>
            </a:extLst>
          </p:cNvPr>
          <p:cNvSpPr/>
          <p:nvPr/>
        </p:nvSpPr>
        <p:spPr>
          <a:xfrm>
            <a:off x="3693579" y="342224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892490" y="457239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BA507B-4865-B925-5969-C19FC464C4CD}"/>
              </a:ext>
            </a:extLst>
          </p:cNvPr>
          <p:cNvSpPr/>
          <p:nvPr/>
        </p:nvSpPr>
        <p:spPr>
          <a:xfrm>
            <a:off x="5074873" y="4865148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68675" y="4572390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3152E10-D18D-FC35-2A2F-BF399461117D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8047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6200000">
            <a:off x="8128283" y="2067884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ED0798-3539-65D9-F10A-36EF628AEB00}"/>
              </a:ext>
            </a:extLst>
          </p:cNvPr>
          <p:cNvSpPr/>
          <p:nvPr/>
        </p:nvSpPr>
        <p:spPr>
          <a:xfrm>
            <a:off x="6268675" y="232716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37D102-1328-E20A-0BBF-3BC90530FAFA}"/>
              </a:ext>
            </a:extLst>
          </p:cNvPr>
          <p:cNvSpPr/>
          <p:nvPr/>
        </p:nvSpPr>
        <p:spPr>
          <a:xfrm>
            <a:off x="5074873" y="197529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3892490" y="232716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8A25ADC-9EB3-F082-6DD9-CA02BD3E0CA5}"/>
              </a:ext>
            </a:extLst>
          </p:cNvPr>
          <p:cNvSpPr/>
          <p:nvPr/>
        </p:nvSpPr>
        <p:spPr>
          <a:xfrm>
            <a:off x="3693579" y="342224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892490" y="457239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BA507B-4865-B925-5969-C19FC464C4CD}"/>
              </a:ext>
            </a:extLst>
          </p:cNvPr>
          <p:cNvSpPr/>
          <p:nvPr/>
        </p:nvSpPr>
        <p:spPr>
          <a:xfrm>
            <a:off x="5074873" y="4865148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68675" y="4572390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2DE4B98-5B16-89F8-4DB4-CB96206088B7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2093168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6200000">
            <a:off x="8128283" y="2067884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ED0798-3539-65D9-F10A-36EF628AEB00}"/>
              </a:ext>
            </a:extLst>
          </p:cNvPr>
          <p:cNvSpPr/>
          <p:nvPr/>
        </p:nvSpPr>
        <p:spPr>
          <a:xfrm>
            <a:off x="6268675" y="232716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37D102-1328-E20A-0BBF-3BC90530FAFA}"/>
              </a:ext>
            </a:extLst>
          </p:cNvPr>
          <p:cNvSpPr/>
          <p:nvPr/>
        </p:nvSpPr>
        <p:spPr>
          <a:xfrm>
            <a:off x="5074873" y="197529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3892490" y="232716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8A25ADC-9EB3-F082-6DD9-CA02BD3E0CA5}"/>
              </a:ext>
            </a:extLst>
          </p:cNvPr>
          <p:cNvSpPr/>
          <p:nvPr/>
        </p:nvSpPr>
        <p:spPr>
          <a:xfrm>
            <a:off x="3693579" y="342224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892490" y="457239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BA507B-4865-B925-5969-C19FC464C4CD}"/>
              </a:ext>
            </a:extLst>
          </p:cNvPr>
          <p:cNvSpPr/>
          <p:nvPr/>
        </p:nvSpPr>
        <p:spPr>
          <a:xfrm>
            <a:off x="5074873" y="4865148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68675" y="4572390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3497466-3ACA-D334-BB57-E12ECAB4D280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827306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6200000">
            <a:off x="8128283" y="2067884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ED0798-3539-65D9-F10A-36EF628AEB00}"/>
              </a:ext>
            </a:extLst>
          </p:cNvPr>
          <p:cNvSpPr/>
          <p:nvPr/>
        </p:nvSpPr>
        <p:spPr>
          <a:xfrm>
            <a:off x="6268675" y="232716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37D102-1328-E20A-0BBF-3BC90530FAFA}"/>
              </a:ext>
            </a:extLst>
          </p:cNvPr>
          <p:cNvSpPr/>
          <p:nvPr/>
        </p:nvSpPr>
        <p:spPr>
          <a:xfrm>
            <a:off x="5074873" y="197529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3892490" y="232716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8A25ADC-9EB3-F082-6DD9-CA02BD3E0CA5}"/>
              </a:ext>
            </a:extLst>
          </p:cNvPr>
          <p:cNvSpPr/>
          <p:nvPr/>
        </p:nvSpPr>
        <p:spPr>
          <a:xfrm>
            <a:off x="3693579" y="342224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892490" y="457239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BA507B-4865-B925-5969-C19FC464C4CD}"/>
              </a:ext>
            </a:extLst>
          </p:cNvPr>
          <p:cNvSpPr/>
          <p:nvPr/>
        </p:nvSpPr>
        <p:spPr>
          <a:xfrm>
            <a:off x="5074873" y="4865148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68675" y="4572390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C3BD1D-1001-D68C-FAA2-F766DDD0D338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431340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6200000">
            <a:off x="8128283" y="2067884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ED0798-3539-65D9-F10A-36EF628AEB00}"/>
              </a:ext>
            </a:extLst>
          </p:cNvPr>
          <p:cNvSpPr/>
          <p:nvPr/>
        </p:nvSpPr>
        <p:spPr>
          <a:xfrm>
            <a:off x="6268675" y="232716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37D102-1328-E20A-0BBF-3BC90530FAFA}"/>
              </a:ext>
            </a:extLst>
          </p:cNvPr>
          <p:cNvSpPr/>
          <p:nvPr/>
        </p:nvSpPr>
        <p:spPr>
          <a:xfrm>
            <a:off x="5074873" y="197529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3892490" y="232716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8A25ADC-9EB3-F082-6DD9-CA02BD3E0CA5}"/>
              </a:ext>
            </a:extLst>
          </p:cNvPr>
          <p:cNvSpPr/>
          <p:nvPr/>
        </p:nvSpPr>
        <p:spPr>
          <a:xfrm>
            <a:off x="3693579" y="342224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892490" y="457239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BA507B-4865-B925-5969-C19FC464C4CD}"/>
              </a:ext>
            </a:extLst>
          </p:cNvPr>
          <p:cNvSpPr/>
          <p:nvPr/>
        </p:nvSpPr>
        <p:spPr>
          <a:xfrm>
            <a:off x="5074873" y="4865148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68675" y="4572390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2D2CEB9-4ACA-13E4-A850-4CD2B8A05719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2197271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6200000">
            <a:off x="8128283" y="2067884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ED0798-3539-65D9-F10A-36EF628AEB00}"/>
              </a:ext>
            </a:extLst>
          </p:cNvPr>
          <p:cNvSpPr/>
          <p:nvPr/>
        </p:nvSpPr>
        <p:spPr>
          <a:xfrm>
            <a:off x="6268675" y="232716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37D102-1328-E20A-0BBF-3BC90530FAFA}"/>
              </a:ext>
            </a:extLst>
          </p:cNvPr>
          <p:cNvSpPr/>
          <p:nvPr/>
        </p:nvSpPr>
        <p:spPr>
          <a:xfrm>
            <a:off x="5074873" y="197529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3892490" y="232716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8A25ADC-9EB3-F082-6DD9-CA02BD3E0CA5}"/>
              </a:ext>
            </a:extLst>
          </p:cNvPr>
          <p:cNvSpPr/>
          <p:nvPr/>
        </p:nvSpPr>
        <p:spPr>
          <a:xfrm>
            <a:off x="3693579" y="342224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892490" y="457239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BA507B-4865-B925-5969-C19FC464C4CD}"/>
              </a:ext>
            </a:extLst>
          </p:cNvPr>
          <p:cNvSpPr/>
          <p:nvPr/>
        </p:nvSpPr>
        <p:spPr>
          <a:xfrm>
            <a:off x="5074873" y="4865148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68675" y="4572390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4483A1-437D-B04C-5226-38C42F13BDB1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1083526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6200000">
            <a:off x="8128283" y="2067884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ED0798-3539-65D9-F10A-36EF628AEB00}"/>
              </a:ext>
            </a:extLst>
          </p:cNvPr>
          <p:cNvSpPr/>
          <p:nvPr/>
        </p:nvSpPr>
        <p:spPr>
          <a:xfrm>
            <a:off x="6268675" y="232716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37D102-1328-E20A-0BBF-3BC90530FAFA}"/>
              </a:ext>
            </a:extLst>
          </p:cNvPr>
          <p:cNvSpPr/>
          <p:nvPr/>
        </p:nvSpPr>
        <p:spPr>
          <a:xfrm>
            <a:off x="5074873" y="197529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3892490" y="232716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8A25ADC-9EB3-F082-6DD9-CA02BD3E0CA5}"/>
              </a:ext>
            </a:extLst>
          </p:cNvPr>
          <p:cNvSpPr/>
          <p:nvPr/>
        </p:nvSpPr>
        <p:spPr>
          <a:xfrm>
            <a:off x="3693579" y="342224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892490" y="457239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BA507B-4865-B925-5969-C19FC464C4CD}"/>
              </a:ext>
            </a:extLst>
          </p:cNvPr>
          <p:cNvSpPr/>
          <p:nvPr/>
        </p:nvSpPr>
        <p:spPr>
          <a:xfrm>
            <a:off x="5074873" y="4865148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68675" y="4572390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BBC2BFD-A616-F1E8-3EF2-B76DB0E45372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2083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F87C6C-C1E0-F874-E256-639D526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1ED8A2-8431-5FEE-1ED2-2EAF8B329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https://www.youtube.com/watch?v=m10mNB8L9Kw</a:t>
            </a:r>
            <a:endParaRPr lang="fr-FR" dirty="0"/>
          </a:p>
          <a:p>
            <a:r>
              <a:rPr lang="fr-FR" dirty="0"/>
              <a:t>Gimmick : numéro indiquant l’ordre.</a:t>
            </a:r>
          </a:p>
          <a:p>
            <a:r>
              <a:rPr lang="fr-FR" dirty="0"/>
              <a:t>8 joueurs</a:t>
            </a:r>
          </a:p>
          <a:p>
            <a:r>
              <a:rPr lang="fr-FR" dirty="0"/>
              <a:t>Difficulté : 12</a:t>
            </a:r>
          </a:p>
        </p:txBody>
      </p:sp>
    </p:spTree>
    <p:extLst>
      <p:ext uri="{BB962C8B-B14F-4D97-AF65-F5344CB8AC3E}">
        <p14:creationId xmlns:p14="http://schemas.microsoft.com/office/powerpoint/2010/main" val="3036619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6200000">
            <a:off x="8128283" y="2067884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ED0798-3539-65D9-F10A-36EF628AEB00}"/>
              </a:ext>
            </a:extLst>
          </p:cNvPr>
          <p:cNvSpPr/>
          <p:nvPr/>
        </p:nvSpPr>
        <p:spPr>
          <a:xfrm>
            <a:off x="6268675" y="232716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37D102-1328-E20A-0BBF-3BC90530FAFA}"/>
              </a:ext>
            </a:extLst>
          </p:cNvPr>
          <p:cNvSpPr/>
          <p:nvPr/>
        </p:nvSpPr>
        <p:spPr>
          <a:xfrm>
            <a:off x="5074873" y="197529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3892490" y="232716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8A25ADC-9EB3-F082-6DD9-CA02BD3E0CA5}"/>
              </a:ext>
            </a:extLst>
          </p:cNvPr>
          <p:cNvSpPr/>
          <p:nvPr/>
        </p:nvSpPr>
        <p:spPr>
          <a:xfrm>
            <a:off x="3693579" y="342224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892490" y="457239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BA507B-4865-B925-5969-C19FC464C4CD}"/>
              </a:ext>
            </a:extLst>
          </p:cNvPr>
          <p:cNvSpPr/>
          <p:nvPr/>
        </p:nvSpPr>
        <p:spPr>
          <a:xfrm>
            <a:off x="5074873" y="4865148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68675" y="4572390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8CC42EE-FBC4-FDED-6EC5-1FCD5A24B8C6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204106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4588776" y="3007377"/>
            <a:ext cx="2203510" cy="2203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8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2385C0A-F234-3C10-CD31-120CEAA2EA77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2846204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ED0798-3539-65D9-F10A-36EF628AEB00}"/>
              </a:ext>
            </a:extLst>
          </p:cNvPr>
          <p:cNvSpPr/>
          <p:nvPr/>
        </p:nvSpPr>
        <p:spPr>
          <a:xfrm>
            <a:off x="6268675" y="232716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37D102-1328-E20A-0BBF-3BC90530FAFA}"/>
              </a:ext>
            </a:extLst>
          </p:cNvPr>
          <p:cNvSpPr/>
          <p:nvPr/>
        </p:nvSpPr>
        <p:spPr>
          <a:xfrm>
            <a:off x="5074873" y="197529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3892490" y="232716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8A25ADC-9EB3-F082-6DD9-CA02BD3E0CA5}"/>
              </a:ext>
            </a:extLst>
          </p:cNvPr>
          <p:cNvSpPr/>
          <p:nvPr/>
        </p:nvSpPr>
        <p:spPr>
          <a:xfrm>
            <a:off x="3693579" y="342224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892490" y="457239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BA507B-4865-B925-5969-C19FC464C4CD}"/>
              </a:ext>
            </a:extLst>
          </p:cNvPr>
          <p:cNvSpPr/>
          <p:nvPr/>
        </p:nvSpPr>
        <p:spPr>
          <a:xfrm>
            <a:off x="5074873" y="4865148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68675" y="4572390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39BCB2B-EDA1-C66F-1F8A-13A9DD5D27FE}"/>
              </a:ext>
            </a:extLst>
          </p:cNvPr>
          <p:cNvSpPr/>
          <p:nvPr/>
        </p:nvSpPr>
        <p:spPr>
          <a:xfrm>
            <a:off x="6382533" y="3449776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C512672-FED0-32D9-061D-32032A981BC5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2528199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951212" y="3340140"/>
            <a:ext cx="1400963" cy="14009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32CD0CE2-E49F-CE5E-F810-D19407306910}"/>
              </a:ext>
            </a:extLst>
          </p:cNvPr>
          <p:cNvSpPr/>
          <p:nvPr/>
        </p:nvSpPr>
        <p:spPr>
          <a:xfrm>
            <a:off x="6024691" y="3340140"/>
            <a:ext cx="1400963" cy="14009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B272D83-CC01-1BD6-F27F-7065CC20EE63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566813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ED0798-3539-65D9-F10A-36EF628AEB00}"/>
              </a:ext>
            </a:extLst>
          </p:cNvPr>
          <p:cNvSpPr/>
          <p:nvPr/>
        </p:nvSpPr>
        <p:spPr>
          <a:xfrm>
            <a:off x="6268675" y="232716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37D102-1328-E20A-0BBF-3BC90530FAFA}"/>
              </a:ext>
            </a:extLst>
          </p:cNvPr>
          <p:cNvSpPr/>
          <p:nvPr/>
        </p:nvSpPr>
        <p:spPr>
          <a:xfrm>
            <a:off x="5074873" y="197529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3892490" y="232716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8A25ADC-9EB3-F082-6DD9-CA02BD3E0CA5}"/>
              </a:ext>
            </a:extLst>
          </p:cNvPr>
          <p:cNvSpPr/>
          <p:nvPr/>
        </p:nvSpPr>
        <p:spPr>
          <a:xfrm>
            <a:off x="3693579" y="342224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892490" y="457239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BA507B-4865-B925-5969-C19FC464C4CD}"/>
              </a:ext>
            </a:extLst>
          </p:cNvPr>
          <p:cNvSpPr/>
          <p:nvPr/>
        </p:nvSpPr>
        <p:spPr>
          <a:xfrm>
            <a:off x="5074873" y="4865148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68675" y="4572390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39BCB2B-EDA1-C66F-1F8A-13A9DD5D27FE}"/>
              </a:ext>
            </a:extLst>
          </p:cNvPr>
          <p:cNvSpPr/>
          <p:nvPr/>
        </p:nvSpPr>
        <p:spPr>
          <a:xfrm>
            <a:off x="6382533" y="3449776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4CFD081-90B7-EE6F-7627-B7852D5A902C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2378278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71D7749-54F2-247D-26E8-05878AB11476}"/>
              </a:ext>
            </a:extLst>
          </p:cNvPr>
          <p:cNvSpPr/>
          <p:nvPr/>
        </p:nvSpPr>
        <p:spPr>
          <a:xfrm>
            <a:off x="2734112" y="1216404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D45641A-4000-55D9-1913-C703D2071269}"/>
              </a:ext>
            </a:extLst>
          </p:cNvPr>
          <p:cNvSpPr/>
          <p:nvPr/>
        </p:nvSpPr>
        <p:spPr>
          <a:xfrm>
            <a:off x="6096000" y="1216403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B027AE5-797A-8FF5-A7E6-B6DE16D087C7}"/>
              </a:ext>
            </a:extLst>
          </p:cNvPr>
          <p:cNvSpPr/>
          <p:nvPr/>
        </p:nvSpPr>
        <p:spPr>
          <a:xfrm>
            <a:off x="4458052" y="1216402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52A3B0B-E9F5-2DA7-90C3-F31C47D81E33}"/>
              </a:ext>
            </a:extLst>
          </p:cNvPr>
          <p:cNvSpPr/>
          <p:nvPr/>
        </p:nvSpPr>
        <p:spPr>
          <a:xfrm>
            <a:off x="4609051" y="3054991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C26B1CF-6FF6-5F7B-8599-2CA7C1CB887D}"/>
              </a:ext>
            </a:extLst>
          </p:cNvPr>
          <p:cNvSpPr/>
          <p:nvPr/>
        </p:nvSpPr>
        <p:spPr>
          <a:xfrm>
            <a:off x="3025977" y="4597867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F28DC88-FA2C-1AA9-73E3-C453C786AB1F}"/>
              </a:ext>
            </a:extLst>
          </p:cNvPr>
          <p:cNvSpPr/>
          <p:nvPr/>
        </p:nvSpPr>
        <p:spPr>
          <a:xfrm>
            <a:off x="4846040" y="4567598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15142D2-1A35-FCFE-E13E-9ADC4E6E0C4B}"/>
              </a:ext>
            </a:extLst>
          </p:cNvPr>
          <p:cNvSpPr/>
          <p:nvPr/>
        </p:nvSpPr>
        <p:spPr>
          <a:xfrm>
            <a:off x="6543413" y="4743560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FE8A8C-5D67-F978-1663-29439EAE909D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57E235A-A254-77F1-D9DD-196AC0D87EC4}"/>
              </a:ext>
            </a:extLst>
          </p:cNvPr>
          <p:cNvSpPr/>
          <p:nvPr/>
        </p:nvSpPr>
        <p:spPr>
          <a:xfrm>
            <a:off x="2666647" y="2879029"/>
            <a:ext cx="2499918" cy="24999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AC96DAB-1600-EB33-2D5C-D127A3E8AF10}"/>
              </a:ext>
            </a:extLst>
          </p:cNvPr>
          <p:cNvSpPr/>
          <p:nvPr/>
        </p:nvSpPr>
        <p:spPr>
          <a:xfrm>
            <a:off x="6168876" y="2879029"/>
            <a:ext cx="2499918" cy="24999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4 - </a:t>
            </a:r>
            <a:r>
              <a:rPr lang="fr-FR" dirty="0" err="1"/>
              <a:t>Fl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3691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Couplet2</a:t>
            </a:r>
          </a:p>
        </p:txBody>
      </p:sp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FB182C9E-0923-BAC3-914A-BA60262E262C}"/>
              </a:ext>
            </a:extLst>
          </p:cNvPr>
          <p:cNvSpPr/>
          <p:nvPr/>
        </p:nvSpPr>
        <p:spPr>
          <a:xfrm rot="10800000">
            <a:off x="4970477" y="18455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5F894649-1BBA-7243-9455-7BABEE5B4EB6}"/>
              </a:ext>
            </a:extLst>
          </p:cNvPr>
          <p:cNvSpPr/>
          <p:nvPr/>
        </p:nvSpPr>
        <p:spPr>
          <a:xfrm rot="8181899">
            <a:off x="3645016" y="71306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69A3A716-E92C-A5BA-731C-0B697E01BABF}"/>
              </a:ext>
            </a:extLst>
          </p:cNvPr>
          <p:cNvSpPr/>
          <p:nvPr/>
        </p:nvSpPr>
        <p:spPr>
          <a:xfrm rot="3006504">
            <a:off x="3524110" y="3291267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94E61446-88A6-2C7D-CAB7-494332922C7F}"/>
              </a:ext>
            </a:extLst>
          </p:cNvPr>
          <p:cNvSpPr/>
          <p:nvPr/>
        </p:nvSpPr>
        <p:spPr>
          <a:xfrm rot="5400000">
            <a:off x="3112053" y="206788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>
            <a:extLst>
              <a:ext uri="{FF2B5EF4-FFF2-40B4-BE49-F238E27FC236}">
                <a16:creationId xmlns:a16="http://schemas.microsoft.com/office/drawing/2014/main" id="{3521BF95-08AA-BAD4-6063-C500163DBBDB}"/>
              </a:ext>
            </a:extLst>
          </p:cNvPr>
          <p:cNvSpPr/>
          <p:nvPr/>
        </p:nvSpPr>
        <p:spPr>
          <a:xfrm rot="18952085">
            <a:off x="6286820" y="3385302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>
            <a:extLst>
              <a:ext uri="{FF2B5EF4-FFF2-40B4-BE49-F238E27FC236}">
                <a16:creationId xmlns:a16="http://schemas.microsoft.com/office/drawing/2014/main" id="{AD2745E0-01A9-0BB6-13B3-8AD0B0DDE695}"/>
              </a:ext>
            </a:extLst>
          </p:cNvPr>
          <p:cNvSpPr/>
          <p:nvPr/>
        </p:nvSpPr>
        <p:spPr>
          <a:xfrm>
            <a:off x="4983758" y="395121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>
            <a:extLst>
              <a:ext uri="{FF2B5EF4-FFF2-40B4-BE49-F238E27FC236}">
                <a16:creationId xmlns:a16="http://schemas.microsoft.com/office/drawing/2014/main" id="{A9FF2726-1171-F267-4C17-5C03839F8DEE}"/>
              </a:ext>
            </a:extLst>
          </p:cNvPr>
          <p:cNvSpPr/>
          <p:nvPr/>
        </p:nvSpPr>
        <p:spPr>
          <a:xfrm rot="13505938">
            <a:off x="6168065" y="829179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isocèle 22">
            <a:extLst>
              <a:ext uri="{FF2B5EF4-FFF2-40B4-BE49-F238E27FC236}">
                <a16:creationId xmlns:a16="http://schemas.microsoft.com/office/drawing/2014/main" id="{39700AD2-9C1F-0B0D-5057-DE03D0C060D7}"/>
              </a:ext>
            </a:extLst>
          </p:cNvPr>
          <p:cNvSpPr/>
          <p:nvPr/>
        </p:nvSpPr>
        <p:spPr>
          <a:xfrm rot="16200000">
            <a:off x="6777654" y="2067887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3ACE97-A477-F663-330C-C4CC50356BF9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297D870-E0D9-4F59-22C9-9F134E1C439E}"/>
              </a:ext>
            </a:extLst>
          </p:cNvPr>
          <p:cNvSpPr/>
          <p:nvPr/>
        </p:nvSpPr>
        <p:spPr>
          <a:xfrm>
            <a:off x="4337867" y="197262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EE0E604-0FFC-CB86-EAB9-2C109D0B1817}"/>
              </a:ext>
            </a:extLst>
          </p:cNvPr>
          <p:cNvSpPr/>
          <p:nvPr/>
        </p:nvSpPr>
        <p:spPr>
          <a:xfrm>
            <a:off x="5708242" y="1907635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B3DB616-A5CD-97DF-C935-7C2F71D7E6F3}"/>
              </a:ext>
            </a:extLst>
          </p:cNvPr>
          <p:cNvSpPr/>
          <p:nvPr/>
        </p:nvSpPr>
        <p:spPr>
          <a:xfrm>
            <a:off x="6350122" y="2819389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7CC415E-F974-7B77-D003-A760F111E020}"/>
              </a:ext>
            </a:extLst>
          </p:cNvPr>
          <p:cNvSpPr/>
          <p:nvPr/>
        </p:nvSpPr>
        <p:spPr>
          <a:xfrm>
            <a:off x="6470942" y="3931065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1567790-4635-499B-08D0-922C2EDB0472}"/>
              </a:ext>
            </a:extLst>
          </p:cNvPr>
          <p:cNvSpPr/>
          <p:nvPr/>
        </p:nvSpPr>
        <p:spPr>
          <a:xfrm>
            <a:off x="5578147" y="4705847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0134044-4FEC-5D68-AFD7-384C9201EE83}"/>
              </a:ext>
            </a:extLst>
          </p:cNvPr>
          <p:cNvSpPr/>
          <p:nvPr/>
        </p:nvSpPr>
        <p:spPr>
          <a:xfrm>
            <a:off x="4416875" y="4705847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8A6606B-185C-35F8-D1DF-EFBB6BDB19A9}"/>
              </a:ext>
            </a:extLst>
          </p:cNvPr>
          <p:cNvSpPr/>
          <p:nvPr/>
        </p:nvSpPr>
        <p:spPr>
          <a:xfrm>
            <a:off x="3465556" y="3906829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FF979B7-3FF0-BC28-8E1D-2D9AEB22266C}"/>
              </a:ext>
            </a:extLst>
          </p:cNvPr>
          <p:cNvSpPr/>
          <p:nvPr/>
        </p:nvSpPr>
        <p:spPr>
          <a:xfrm>
            <a:off x="3527225" y="277244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8630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71D7749-54F2-247D-26E8-05878AB11476}"/>
              </a:ext>
            </a:extLst>
          </p:cNvPr>
          <p:cNvSpPr/>
          <p:nvPr/>
        </p:nvSpPr>
        <p:spPr>
          <a:xfrm>
            <a:off x="2734112" y="1216404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D45641A-4000-55D9-1913-C703D2071269}"/>
              </a:ext>
            </a:extLst>
          </p:cNvPr>
          <p:cNvSpPr/>
          <p:nvPr/>
        </p:nvSpPr>
        <p:spPr>
          <a:xfrm>
            <a:off x="6096000" y="1216403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B027AE5-797A-8FF5-A7E6-B6DE16D087C7}"/>
              </a:ext>
            </a:extLst>
          </p:cNvPr>
          <p:cNvSpPr/>
          <p:nvPr/>
        </p:nvSpPr>
        <p:spPr>
          <a:xfrm>
            <a:off x="2674688" y="2759280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52A3B0B-E9F5-2DA7-90C3-F31C47D81E33}"/>
              </a:ext>
            </a:extLst>
          </p:cNvPr>
          <p:cNvSpPr/>
          <p:nvPr/>
        </p:nvSpPr>
        <p:spPr>
          <a:xfrm>
            <a:off x="4497140" y="3017731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C26B1CF-6FF6-5F7B-8599-2CA7C1CB887D}"/>
              </a:ext>
            </a:extLst>
          </p:cNvPr>
          <p:cNvSpPr/>
          <p:nvPr/>
        </p:nvSpPr>
        <p:spPr>
          <a:xfrm>
            <a:off x="3025977" y="4597867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F28DC88-FA2C-1AA9-73E3-C453C786AB1F}"/>
              </a:ext>
            </a:extLst>
          </p:cNvPr>
          <p:cNvSpPr/>
          <p:nvPr/>
        </p:nvSpPr>
        <p:spPr>
          <a:xfrm>
            <a:off x="6531462" y="2916977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15142D2-1A35-FCFE-E13E-9ADC4E6E0C4B}"/>
              </a:ext>
            </a:extLst>
          </p:cNvPr>
          <p:cNvSpPr/>
          <p:nvPr/>
        </p:nvSpPr>
        <p:spPr>
          <a:xfrm>
            <a:off x="6543413" y="4743560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AD8B675-946A-6CC3-2136-D4410831E5E4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2F3E859-695D-E133-2A4B-5248AF74F82B}"/>
              </a:ext>
            </a:extLst>
          </p:cNvPr>
          <p:cNvSpPr/>
          <p:nvPr/>
        </p:nvSpPr>
        <p:spPr>
          <a:xfrm>
            <a:off x="4485189" y="1010525"/>
            <a:ext cx="2499918" cy="24999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BB56B0C-F5A3-8BC7-4B36-C03D4FBB9706}"/>
              </a:ext>
            </a:extLst>
          </p:cNvPr>
          <p:cNvSpPr/>
          <p:nvPr/>
        </p:nvSpPr>
        <p:spPr>
          <a:xfrm>
            <a:off x="4674094" y="4638416"/>
            <a:ext cx="2499918" cy="24999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4 - </a:t>
            </a:r>
            <a:r>
              <a:rPr lang="fr-FR" dirty="0" err="1"/>
              <a:t>Fl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4731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2</a:t>
            </a:r>
          </a:p>
        </p:txBody>
      </p:sp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FB182C9E-0923-BAC3-914A-BA60262E262C}"/>
              </a:ext>
            </a:extLst>
          </p:cNvPr>
          <p:cNvSpPr/>
          <p:nvPr/>
        </p:nvSpPr>
        <p:spPr>
          <a:xfrm rot="10800000">
            <a:off x="4970477" y="18455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5F894649-1BBA-7243-9455-7BABEE5B4EB6}"/>
              </a:ext>
            </a:extLst>
          </p:cNvPr>
          <p:cNvSpPr/>
          <p:nvPr/>
        </p:nvSpPr>
        <p:spPr>
          <a:xfrm rot="8181899">
            <a:off x="3645016" y="71306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69A3A716-E92C-A5BA-731C-0B697E01BABF}"/>
              </a:ext>
            </a:extLst>
          </p:cNvPr>
          <p:cNvSpPr/>
          <p:nvPr/>
        </p:nvSpPr>
        <p:spPr>
          <a:xfrm rot="3006504">
            <a:off x="3524110" y="3291267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94E61446-88A6-2C7D-CAB7-494332922C7F}"/>
              </a:ext>
            </a:extLst>
          </p:cNvPr>
          <p:cNvSpPr/>
          <p:nvPr/>
        </p:nvSpPr>
        <p:spPr>
          <a:xfrm rot="5400000">
            <a:off x="3112053" y="206788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>
            <a:extLst>
              <a:ext uri="{FF2B5EF4-FFF2-40B4-BE49-F238E27FC236}">
                <a16:creationId xmlns:a16="http://schemas.microsoft.com/office/drawing/2014/main" id="{3521BF95-08AA-BAD4-6063-C500163DBBDB}"/>
              </a:ext>
            </a:extLst>
          </p:cNvPr>
          <p:cNvSpPr/>
          <p:nvPr/>
        </p:nvSpPr>
        <p:spPr>
          <a:xfrm rot="18952085">
            <a:off x="6286820" y="3385302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>
            <a:extLst>
              <a:ext uri="{FF2B5EF4-FFF2-40B4-BE49-F238E27FC236}">
                <a16:creationId xmlns:a16="http://schemas.microsoft.com/office/drawing/2014/main" id="{AD2745E0-01A9-0BB6-13B3-8AD0B0DDE695}"/>
              </a:ext>
            </a:extLst>
          </p:cNvPr>
          <p:cNvSpPr/>
          <p:nvPr/>
        </p:nvSpPr>
        <p:spPr>
          <a:xfrm>
            <a:off x="4983758" y="395121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>
            <a:extLst>
              <a:ext uri="{FF2B5EF4-FFF2-40B4-BE49-F238E27FC236}">
                <a16:creationId xmlns:a16="http://schemas.microsoft.com/office/drawing/2014/main" id="{A9FF2726-1171-F267-4C17-5C03839F8DEE}"/>
              </a:ext>
            </a:extLst>
          </p:cNvPr>
          <p:cNvSpPr/>
          <p:nvPr/>
        </p:nvSpPr>
        <p:spPr>
          <a:xfrm rot="13505938">
            <a:off x="6168065" y="829179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isocèle 22">
            <a:extLst>
              <a:ext uri="{FF2B5EF4-FFF2-40B4-BE49-F238E27FC236}">
                <a16:creationId xmlns:a16="http://schemas.microsoft.com/office/drawing/2014/main" id="{39700AD2-9C1F-0B0D-5057-DE03D0C060D7}"/>
              </a:ext>
            </a:extLst>
          </p:cNvPr>
          <p:cNvSpPr/>
          <p:nvPr/>
        </p:nvSpPr>
        <p:spPr>
          <a:xfrm rot="16200000">
            <a:off x="6777654" y="2067887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964D4F6-075C-72DD-9999-BF4C0F7B45BE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428D188-671A-6B36-8054-C1B167F43109}"/>
              </a:ext>
            </a:extLst>
          </p:cNvPr>
          <p:cNvSpPr/>
          <p:nvPr/>
        </p:nvSpPr>
        <p:spPr>
          <a:xfrm>
            <a:off x="4337867" y="197262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586F9E1-7934-4DA7-C90B-28B14DD14112}"/>
              </a:ext>
            </a:extLst>
          </p:cNvPr>
          <p:cNvSpPr/>
          <p:nvPr/>
        </p:nvSpPr>
        <p:spPr>
          <a:xfrm>
            <a:off x="5708242" y="1907635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5438D1A-966A-866D-758F-7720D0294758}"/>
              </a:ext>
            </a:extLst>
          </p:cNvPr>
          <p:cNvSpPr/>
          <p:nvPr/>
        </p:nvSpPr>
        <p:spPr>
          <a:xfrm>
            <a:off x="6350122" y="2819389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D28DE55-2647-B919-2383-AEA472E15637}"/>
              </a:ext>
            </a:extLst>
          </p:cNvPr>
          <p:cNvSpPr/>
          <p:nvPr/>
        </p:nvSpPr>
        <p:spPr>
          <a:xfrm>
            <a:off x="6470942" y="3931065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D55DFA8-5FE6-5001-2949-CA81B940B5CB}"/>
              </a:ext>
            </a:extLst>
          </p:cNvPr>
          <p:cNvSpPr/>
          <p:nvPr/>
        </p:nvSpPr>
        <p:spPr>
          <a:xfrm>
            <a:off x="5578147" y="4705847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18A29A1-2A3D-F85C-6F5B-230CFC3C4145}"/>
              </a:ext>
            </a:extLst>
          </p:cNvPr>
          <p:cNvSpPr/>
          <p:nvPr/>
        </p:nvSpPr>
        <p:spPr>
          <a:xfrm>
            <a:off x="4416875" y="4705847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A00E4D1-1CC8-E15A-E65E-35227524E0AC}"/>
              </a:ext>
            </a:extLst>
          </p:cNvPr>
          <p:cNvSpPr/>
          <p:nvPr/>
        </p:nvSpPr>
        <p:spPr>
          <a:xfrm>
            <a:off x="3465556" y="3906829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4C87C60-DE53-E595-4200-9A598F899EC3}"/>
              </a:ext>
            </a:extLst>
          </p:cNvPr>
          <p:cNvSpPr/>
          <p:nvPr/>
        </p:nvSpPr>
        <p:spPr>
          <a:xfrm>
            <a:off x="3527225" y="277244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7614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24C8100D-EDD5-A23B-2F41-04510E0D215D}"/>
              </a:ext>
            </a:extLst>
          </p:cNvPr>
          <p:cNvSpPr/>
          <p:nvPr/>
        </p:nvSpPr>
        <p:spPr>
          <a:xfrm>
            <a:off x="4603075" y="4839245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71D7749-54F2-247D-26E8-05878AB11476}"/>
              </a:ext>
            </a:extLst>
          </p:cNvPr>
          <p:cNvSpPr/>
          <p:nvPr/>
        </p:nvSpPr>
        <p:spPr>
          <a:xfrm>
            <a:off x="2535230" y="1140904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D45641A-4000-55D9-1913-C703D2071269}"/>
              </a:ext>
            </a:extLst>
          </p:cNvPr>
          <p:cNvSpPr/>
          <p:nvPr/>
        </p:nvSpPr>
        <p:spPr>
          <a:xfrm>
            <a:off x="6096000" y="1216403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B027AE5-797A-8FF5-A7E6-B6DE16D087C7}"/>
              </a:ext>
            </a:extLst>
          </p:cNvPr>
          <p:cNvSpPr/>
          <p:nvPr/>
        </p:nvSpPr>
        <p:spPr>
          <a:xfrm>
            <a:off x="2425932" y="2786446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52A3B0B-E9F5-2DA7-90C3-F31C47D81E33}"/>
              </a:ext>
            </a:extLst>
          </p:cNvPr>
          <p:cNvSpPr/>
          <p:nvPr/>
        </p:nvSpPr>
        <p:spPr>
          <a:xfrm>
            <a:off x="4343258" y="975025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C26B1CF-6FF6-5F7B-8599-2CA7C1CB887D}"/>
              </a:ext>
            </a:extLst>
          </p:cNvPr>
          <p:cNvSpPr/>
          <p:nvPr/>
        </p:nvSpPr>
        <p:spPr>
          <a:xfrm>
            <a:off x="3025977" y="4597867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F28DC88-FA2C-1AA9-73E3-C453C786AB1F}"/>
              </a:ext>
            </a:extLst>
          </p:cNvPr>
          <p:cNvSpPr/>
          <p:nvPr/>
        </p:nvSpPr>
        <p:spPr>
          <a:xfrm>
            <a:off x="6437632" y="2834884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15142D2-1A35-FCFE-E13E-9ADC4E6E0C4B}"/>
              </a:ext>
            </a:extLst>
          </p:cNvPr>
          <p:cNvSpPr/>
          <p:nvPr/>
        </p:nvSpPr>
        <p:spPr>
          <a:xfrm>
            <a:off x="6543413" y="4743560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460713A-700F-10CC-3792-79C68BDB3EA2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5393B8-2141-5FFF-D66C-32592FCD082A}"/>
              </a:ext>
            </a:extLst>
          </p:cNvPr>
          <p:cNvSpPr/>
          <p:nvPr/>
        </p:nvSpPr>
        <p:spPr>
          <a:xfrm>
            <a:off x="3762868" y="3066153"/>
            <a:ext cx="2096303" cy="20963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815272A-26A8-080C-BA9C-1AD95245E7DC}"/>
              </a:ext>
            </a:extLst>
          </p:cNvPr>
          <p:cNvSpPr/>
          <p:nvPr/>
        </p:nvSpPr>
        <p:spPr>
          <a:xfrm>
            <a:off x="5295221" y="3117108"/>
            <a:ext cx="2096303" cy="20963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4 - </a:t>
            </a:r>
            <a:r>
              <a:rPr lang="fr-FR" dirty="0" err="1"/>
              <a:t>Fl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224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75F2D-CFAC-27A0-DBD1-BA9E2BB0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Timing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2BA2CF-AD68-A75C-CEE9-038820A3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0:00-0:27 : Couplet 1 - 0</a:t>
            </a:r>
          </a:p>
          <a:p>
            <a:r>
              <a:rPr lang="fr-FR" dirty="0"/>
              <a:t>0:27-0:47 : Refrain 1 - 76</a:t>
            </a:r>
          </a:p>
          <a:p>
            <a:r>
              <a:rPr lang="fr-FR" dirty="0"/>
              <a:t>0:47-1:10 : Couplet 2 - 124</a:t>
            </a:r>
          </a:p>
          <a:p>
            <a:r>
              <a:rPr lang="fr-FR" dirty="0"/>
              <a:t>1:10-1:20 : Refrain 2 - 188</a:t>
            </a:r>
          </a:p>
          <a:p>
            <a:r>
              <a:rPr lang="fr-FR" dirty="0"/>
              <a:t>1:20-1:44 : Couplet 3 - 236</a:t>
            </a:r>
          </a:p>
          <a:p>
            <a:r>
              <a:rPr lang="fr-FR" dirty="0"/>
              <a:t>1:43-2:08 : Refrain 3 - 290</a:t>
            </a:r>
          </a:p>
          <a:p>
            <a:r>
              <a:rPr lang="fr-FR" dirty="0"/>
              <a:t>2:08-2:20 : Couplet 4 – 338</a:t>
            </a:r>
          </a:p>
          <a:p>
            <a:r>
              <a:rPr lang="fr-FR" dirty="0"/>
              <a:t>372</a:t>
            </a:r>
          </a:p>
        </p:txBody>
      </p:sp>
    </p:spTree>
    <p:extLst>
      <p:ext uri="{BB962C8B-B14F-4D97-AF65-F5344CB8AC3E}">
        <p14:creationId xmlns:p14="http://schemas.microsoft.com/office/powerpoint/2010/main" val="1352075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2</a:t>
            </a:r>
          </a:p>
        </p:txBody>
      </p:sp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FB182C9E-0923-BAC3-914A-BA60262E262C}"/>
              </a:ext>
            </a:extLst>
          </p:cNvPr>
          <p:cNvSpPr/>
          <p:nvPr/>
        </p:nvSpPr>
        <p:spPr>
          <a:xfrm rot="10800000">
            <a:off x="4970477" y="18455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5F894649-1BBA-7243-9455-7BABEE5B4EB6}"/>
              </a:ext>
            </a:extLst>
          </p:cNvPr>
          <p:cNvSpPr/>
          <p:nvPr/>
        </p:nvSpPr>
        <p:spPr>
          <a:xfrm rot="8181899">
            <a:off x="3645016" y="71306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69A3A716-E92C-A5BA-731C-0B697E01BABF}"/>
              </a:ext>
            </a:extLst>
          </p:cNvPr>
          <p:cNvSpPr/>
          <p:nvPr/>
        </p:nvSpPr>
        <p:spPr>
          <a:xfrm rot="3006504">
            <a:off x="3524110" y="3291267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94E61446-88A6-2C7D-CAB7-494332922C7F}"/>
              </a:ext>
            </a:extLst>
          </p:cNvPr>
          <p:cNvSpPr/>
          <p:nvPr/>
        </p:nvSpPr>
        <p:spPr>
          <a:xfrm rot="5400000">
            <a:off x="3112053" y="206788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>
            <a:extLst>
              <a:ext uri="{FF2B5EF4-FFF2-40B4-BE49-F238E27FC236}">
                <a16:creationId xmlns:a16="http://schemas.microsoft.com/office/drawing/2014/main" id="{3521BF95-08AA-BAD4-6063-C500163DBBDB}"/>
              </a:ext>
            </a:extLst>
          </p:cNvPr>
          <p:cNvSpPr/>
          <p:nvPr/>
        </p:nvSpPr>
        <p:spPr>
          <a:xfrm rot="18952085">
            <a:off x="6286820" y="3385302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>
            <a:extLst>
              <a:ext uri="{FF2B5EF4-FFF2-40B4-BE49-F238E27FC236}">
                <a16:creationId xmlns:a16="http://schemas.microsoft.com/office/drawing/2014/main" id="{AD2745E0-01A9-0BB6-13B3-8AD0B0DDE695}"/>
              </a:ext>
            </a:extLst>
          </p:cNvPr>
          <p:cNvSpPr/>
          <p:nvPr/>
        </p:nvSpPr>
        <p:spPr>
          <a:xfrm>
            <a:off x="4983758" y="395121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>
            <a:extLst>
              <a:ext uri="{FF2B5EF4-FFF2-40B4-BE49-F238E27FC236}">
                <a16:creationId xmlns:a16="http://schemas.microsoft.com/office/drawing/2014/main" id="{A9FF2726-1171-F267-4C17-5C03839F8DEE}"/>
              </a:ext>
            </a:extLst>
          </p:cNvPr>
          <p:cNvSpPr/>
          <p:nvPr/>
        </p:nvSpPr>
        <p:spPr>
          <a:xfrm rot="13505938">
            <a:off x="6168065" y="829179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isocèle 22">
            <a:extLst>
              <a:ext uri="{FF2B5EF4-FFF2-40B4-BE49-F238E27FC236}">
                <a16:creationId xmlns:a16="http://schemas.microsoft.com/office/drawing/2014/main" id="{39700AD2-9C1F-0B0D-5057-DE03D0C060D7}"/>
              </a:ext>
            </a:extLst>
          </p:cNvPr>
          <p:cNvSpPr/>
          <p:nvPr/>
        </p:nvSpPr>
        <p:spPr>
          <a:xfrm rot="16200000">
            <a:off x="6777654" y="2067887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F0DD68-26A5-4D7D-9E8D-6B6F4F191010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3FBC981-34B2-7914-68E4-EE2DBB7EFCB3}"/>
              </a:ext>
            </a:extLst>
          </p:cNvPr>
          <p:cNvSpPr/>
          <p:nvPr/>
        </p:nvSpPr>
        <p:spPr>
          <a:xfrm>
            <a:off x="4337867" y="197262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DF1FFB5-BF77-DF0B-EA5C-0BDB7747777A}"/>
              </a:ext>
            </a:extLst>
          </p:cNvPr>
          <p:cNvSpPr/>
          <p:nvPr/>
        </p:nvSpPr>
        <p:spPr>
          <a:xfrm>
            <a:off x="5708242" y="1907635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FE289C4-8B18-8B8D-D04C-768429A36806}"/>
              </a:ext>
            </a:extLst>
          </p:cNvPr>
          <p:cNvSpPr/>
          <p:nvPr/>
        </p:nvSpPr>
        <p:spPr>
          <a:xfrm>
            <a:off x="6350122" y="2819389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7D300F6-120C-2C13-A5E6-A796B80834BA}"/>
              </a:ext>
            </a:extLst>
          </p:cNvPr>
          <p:cNvSpPr/>
          <p:nvPr/>
        </p:nvSpPr>
        <p:spPr>
          <a:xfrm>
            <a:off x="6470942" y="3931065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7B1A282-A002-D720-5E28-34AF1A2CFCE8}"/>
              </a:ext>
            </a:extLst>
          </p:cNvPr>
          <p:cNvSpPr/>
          <p:nvPr/>
        </p:nvSpPr>
        <p:spPr>
          <a:xfrm>
            <a:off x="5578147" y="4705847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30FAE0E-3FDB-65F2-D597-B14D3FB81712}"/>
              </a:ext>
            </a:extLst>
          </p:cNvPr>
          <p:cNvSpPr/>
          <p:nvPr/>
        </p:nvSpPr>
        <p:spPr>
          <a:xfrm>
            <a:off x="4416875" y="4705847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603C20B-6BD8-B232-903A-CC1FADB44346}"/>
              </a:ext>
            </a:extLst>
          </p:cNvPr>
          <p:cNvSpPr/>
          <p:nvPr/>
        </p:nvSpPr>
        <p:spPr>
          <a:xfrm>
            <a:off x="3465556" y="3906829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14E7A69-8DD0-C34F-016E-1971B4A67E3C}"/>
              </a:ext>
            </a:extLst>
          </p:cNvPr>
          <p:cNvSpPr/>
          <p:nvPr/>
        </p:nvSpPr>
        <p:spPr>
          <a:xfrm>
            <a:off x="3527225" y="277244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5761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24C8100D-EDD5-A23B-2F41-04510E0D215D}"/>
              </a:ext>
            </a:extLst>
          </p:cNvPr>
          <p:cNvSpPr/>
          <p:nvPr/>
        </p:nvSpPr>
        <p:spPr>
          <a:xfrm>
            <a:off x="4603075" y="4839245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71D7749-54F2-247D-26E8-05878AB11476}"/>
              </a:ext>
            </a:extLst>
          </p:cNvPr>
          <p:cNvSpPr/>
          <p:nvPr/>
        </p:nvSpPr>
        <p:spPr>
          <a:xfrm>
            <a:off x="2535230" y="1140904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D45641A-4000-55D9-1913-C703D2071269}"/>
              </a:ext>
            </a:extLst>
          </p:cNvPr>
          <p:cNvSpPr/>
          <p:nvPr/>
        </p:nvSpPr>
        <p:spPr>
          <a:xfrm>
            <a:off x="6096000" y="1216403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B027AE5-797A-8FF5-A7E6-B6DE16D087C7}"/>
              </a:ext>
            </a:extLst>
          </p:cNvPr>
          <p:cNvSpPr/>
          <p:nvPr/>
        </p:nvSpPr>
        <p:spPr>
          <a:xfrm>
            <a:off x="2425932" y="2786446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52A3B0B-E9F5-2DA7-90C3-F31C47D81E33}"/>
              </a:ext>
            </a:extLst>
          </p:cNvPr>
          <p:cNvSpPr/>
          <p:nvPr/>
        </p:nvSpPr>
        <p:spPr>
          <a:xfrm>
            <a:off x="4343258" y="975025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C26B1CF-6FF6-5F7B-8599-2CA7C1CB887D}"/>
              </a:ext>
            </a:extLst>
          </p:cNvPr>
          <p:cNvSpPr/>
          <p:nvPr/>
        </p:nvSpPr>
        <p:spPr>
          <a:xfrm>
            <a:off x="3025977" y="4597867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F28DC88-FA2C-1AA9-73E3-C453C786AB1F}"/>
              </a:ext>
            </a:extLst>
          </p:cNvPr>
          <p:cNvSpPr/>
          <p:nvPr/>
        </p:nvSpPr>
        <p:spPr>
          <a:xfrm>
            <a:off x="6437632" y="2834884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15142D2-1A35-FCFE-E13E-9ADC4E6E0C4B}"/>
              </a:ext>
            </a:extLst>
          </p:cNvPr>
          <p:cNvSpPr/>
          <p:nvPr/>
        </p:nvSpPr>
        <p:spPr>
          <a:xfrm>
            <a:off x="6543413" y="4743560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DAA03E6-5515-8520-8C17-DA190B4D334F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96A9241-A5F0-ED9D-9071-B86EC293E432}"/>
              </a:ext>
            </a:extLst>
          </p:cNvPr>
          <p:cNvSpPr/>
          <p:nvPr/>
        </p:nvSpPr>
        <p:spPr>
          <a:xfrm>
            <a:off x="4535016" y="289552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D7CC1FE-516B-58BC-F764-33A3F0D0F4D8}"/>
              </a:ext>
            </a:extLst>
          </p:cNvPr>
          <p:cNvSpPr/>
          <p:nvPr/>
        </p:nvSpPr>
        <p:spPr>
          <a:xfrm>
            <a:off x="5835293" y="2861447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F449C94-320D-3251-3CB8-44D85D84AE4B}"/>
              </a:ext>
            </a:extLst>
          </p:cNvPr>
          <p:cNvSpPr/>
          <p:nvPr/>
        </p:nvSpPr>
        <p:spPr>
          <a:xfrm>
            <a:off x="5914238" y="4220126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BFD78967-2A8E-B972-03CF-2D9F55E38D09}"/>
              </a:ext>
            </a:extLst>
          </p:cNvPr>
          <p:cNvSpPr/>
          <p:nvPr/>
        </p:nvSpPr>
        <p:spPr>
          <a:xfrm>
            <a:off x="4461254" y="408484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2 - </a:t>
            </a:r>
            <a:r>
              <a:rPr lang="fr-FR" dirty="0" err="1"/>
              <a:t>Fl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8472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8017026">
            <a:off x="7856376" y="3830200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1539293" y="896917"/>
            <a:ext cx="3244961" cy="324496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endParaRPr lang="fr-FR" dirty="0"/>
          </a:p>
          <a:p>
            <a:pPr algn="ctr"/>
            <a:r>
              <a:rPr lang="fr-FR" dirty="0"/>
              <a:t>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35624" y="2207087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4483A1-437D-B04C-5226-38C42F13BDB1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5DDED9C1-277D-C50A-958B-C09F67291B83}"/>
              </a:ext>
            </a:extLst>
          </p:cNvPr>
          <p:cNvSpPr/>
          <p:nvPr/>
        </p:nvSpPr>
        <p:spPr>
          <a:xfrm rot="10800000">
            <a:off x="4970477" y="18455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r>
              <a:rPr lang="fr-FR" dirty="0"/>
              <a:t> 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325B7CE7-10F8-9733-8E96-3F82179BCE5C}"/>
              </a:ext>
            </a:extLst>
          </p:cNvPr>
          <p:cNvSpPr/>
          <p:nvPr/>
        </p:nvSpPr>
        <p:spPr>
          <a:xfrm>
            <a:off x="4983758" y="395121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r>
              <a:rPr lang="fr-FR" dirty="0"/>
              <a:t> 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ECC81A3-25C5-8EA8-C830-EA793D363D8F}"/>
              </a:ext>
            </a:extLst>
          </p:cNvPr>
          <p:cNvSpPr/>
          <p:nvPr/>
        </p:nvSpPr>
        <p:spPr>
          <a:xfrm>
            <a:off x="3726309" y="465558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</p:spTree>
    <p:extLst>
      <p:ext uri="{BB962C8B-B14F-4D97-AF65-F5344CB8AC3E}">
        <p14:creationId xmlns:p14="http://schemas.microsoft.com/office/powerpoint/2010/main" val="2627794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8017026">
            <a:off x="7856376" y="3830200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1539293" y="896917"/>
            <a:ext cx="3244961" cy="324496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endParaRPr lang="fr-FR" dirty="0"/>
          </a:p>
          <a:p>
            <a:pPr algn="ctr"/>
            <a:r>
              <a:rPr lang="fr-FR" dirty="0"/>
              <a:t>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35624" y="2207087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4483A1-437D-B04C-5226-38C42F13BDB1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5DDED9C1-277D-C50A-958B-C09F67291B83}"/>
              </a:ext>
            </a:extLst>
          </p:cNvPr>
          <p:cNvSpPr/>
          <p:nvPr/>
        </p:nvSpPr>
        <p:spPr>
          <a:xfrm rot="10800000">
            <a:off x="4970477" y="18455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r>
              <a:rPr lang="fr-FR" dirty="0"/>
              <a:t> 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325B7CE7-10F8-9733-8E96-3F82179BCE5C}"/>
              </a:ext>
            </a:extLst>
          </p:cNvPr>
          <p:cNvSpPr/>
          <p:nvPr/>
        </p:nvSpPr>
        <p:spPr>
          <a:xfrm>
            <a:off x="4983758" y="395121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r>
              <a:rPr lang="fr-FR" dirty="0"/>
              <a:t> 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ECC81A3-25C5-8EA8-C830-EA793D363D8F}"/>
              </a:ext>
            </a:extLst>
          </p:cNvPr>
          <p:cNvSpPr/>
          <p:nvPr/>
        </p:nvSpPr>
        <p:spPr>
          <a:xfrm>
            <a:off x="3726309" y="465558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</p:spTree>
    <p:extLst>
      <p:ext uri="{BB962C8B-B14F-4D97-AF65-F5344CB8AC3E}">
        <p14:creationId xmlns:p14="http://schemas.microsoft.com/office/powerpoint/2010/main" val="1303343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8017026">
            <a:off x="7856376" y="3830200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1539293" y="896917"/>
            <a:ext cx="3244961" cy="324496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endParaRPr lang="fr-FR" dirty="0"/>
          </a:p>
          <a:p>
            <a:pPr algn="ctr"/>
            <a:r>
              <a:rPr lang="fr-FR" dirty="0"/>
              <a:t>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35624" y="2207087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4483A1-437D-B04C-5226-38C42F13BDB1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5DDED9C1-277D-C50A-958B-C09F67291B83}"/>
              </a:ext>
            </a:extLst>
          </p:cNvPr>
          <p:cNvSpPr/>
          <p:nvPr/>
        </p:nvSpPr>
        <p:spPr>
          <a:xfrm rot="10800000">
            <a:off x="4970477" y="18455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r>
              <a:rPr lang="fr-FR" dirty="0"/>
              <a:t> 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325B7CE7-10F8-9733-8E96-3F82179BCE5C}"/>
              </a:ext>
            </a:extLst>
          </p:cNvPr>
          <p:cNvSpPr/>
          <p:nvPr/>
        </p:nvSpPr>
        <p:spPr>
          <a:xfrm>
            <a:off x="4983758" y="395121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r>
              <a:rPr lang="fr-FR" dirty="0"/>
              <a:t> 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ECC81A3-25C5-8EA8-C830-EA793D363D8F}"/>
              </a:ext>
            </a:extLst>
          </p:cNvPr>
          <p:cNvSpPr/>
          <p:nvPr/>
        </p:nvSpPr>
        <p:spPr>
          <a:xfrm>
            <a:off x="3726309" y="465558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2</a:t>
            </a:r>
          </a:p>
        </p:txBody>
      </p:sp>
    </p:spTree>
    <p:extLst>
      <p:ext uri="{BB962C8B-B14F-4D97-AF65-F5344CB8AC3E}">
        <p14:creationId xmlns:p14="http://schemas.microsoft.com/office/powerpoint/2010/main" val="341155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8017026">
            <a:off x="7856376" y="3830200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1539293" y="896917"/>
            <a:ext cx="3244961" cy="324496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endParaRPr lang="fr-FR" dirty="0"/>
          </a:p>
          <a:p>
            <a:pPr algn="ctr"/>
            <a:r>
              <a:rPr lang="fr-FR" dirty="0"/>
              <a:t>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35624" y="2207087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4483A1-437D-B04C-5226-38C42F13BDB1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5DDED9C1-277D-C50A-958B-C09F67291B83}"/>
              </a:ext>
            </a:extLst>
          </p:cNvPr>
          <p:cNvSpPr/>
          <p:nvPr/>
        </p:nvSpPr>
        <p:spPr>
          <a:xfrm rot="10800000">
            <a:off x="4970477" y="18455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r>
              <a:rPr lang="fr-FR" dirty="0"/>
              <a:t> 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325B7CE7-10F8-9733-8E96-3F82179BCE5C}"/>
              </a:ext>
            </a:extLst>
          </p:cNvPr>
          <p:cNvSpPr/>
          <p:nvPr/>
        </p:nvSpPr>
        <p:spPr>
          <a:xfrm>
            <a:off x="4983758" y="395121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r>
              <a:rPr lang="fr-FR" dirty="0"/>
              <a:t> 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ECC81A3-25C5-8EA8-C830-EA793D363D8F}"/>
              </a:ext>
            </a:extLst>
          </p:cNvPr>
          <p:cNvSpPr/>
          <p:nvPr/>
        </p:nvSpPr>
        <p:spPr>
          <a:xfrm>
            <a:off x="3726309" y="465558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</p:spTree>
    <p:extLst>
      <p:ext uri="{BB962C8B-B14F-4D97-AF65-F5344CB8AC3E}">
        <p14:creationId xmlns:p14="http://schemas.microsoft.com/office/powerpoint/2010/main" val="3503232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8017026">
            <a:off x="7856376" y="3830200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1539293" y="896917"/>
            <a:ext cx="3244961" cy="324496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endParaRPr lang="fr-FR" dirty="0"/>
          </a:p>
          <a:p>
            <a:pPr algn="ctr"/>
            <a:r>
              <a:rPr lang="fr-FR" dirty="0"/>
              <a:t>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35624" y="2207087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4483A1-437D-B04C-5226-38C42F13BDB1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5DDED9C1-277D-C50A-958B-C09F67291B83}"/>
              </a:ext>
            </a:extLst>
          </p:cNvPr>
          <p:cNvSpPr/>
          <p:nvPr/>
        </p:nvSpPr>
        <p:spPr>
          <a:xfrm rot="10800000">
            <a:off x="4970477" y="18455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r>
              <a:rPr lang="fr-FR" dirty="0"/>
              <a:t> 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325B7CE7-10F8-9733-8E96-3F82179BCE5C}"/>
              </a:ext>
            </a:extLst>
          </p:cNvPr>
          <p:cNvSpPr/>
          <p:nvPr/>
        </p:nvSpPr>
        <p:spPr>
          <a:xfrm>
            <a:off x="4983758" y="395121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r>
              <a:rPr lang="fr-FR" dirty="0"/>
              <a:t> 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ECC81A3-25C5-8EA8-C830-EA793D363D8F}"/>
              </a:ext>
            </a:extLst>
          </p:cNvPr>
          <p:cNvSpPr/>
          <p:nvPr/>
        </p:nvSpPr>
        <p:spPr>
          <a:xfrm>
            <a:off x="3726309" y="465558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</p:spTree>
    <p:extLst>
      <p:ext uri="{BB962C8B-B14F-4D97-AF65-F5344CB8AC3E}">
        <p14:creationId xmlns:p14="http://schemas.microsoft.com/office/powerpoint/2010/main" val="42385904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8017026">
            <a:off x="7856376" y="3830200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1539293" y="896917"/>
            <a:ext cx="3244961" cy="324496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endParaRPr lang="fr-FR" dirty="0"/>
          </a:p>
          <a:p>
            <a:pPr algn="ctr"/>
            <a:r>
              <a:rPr lang="fr-FR" dirty="0"/>
              <a:t>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35624" y="2207087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4483A1-437D-B04C-5226-38C42F13BDB1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5DDED9C1-277D-C50A-958B-C09F67291B83}"/>
              </a:ext>
            </a:extLst>
          </p:cNvPr>
          <p:cNvSpPr/>
          <p:nvPr/>
        </p:nvSpPr>
        <p:spPr>
          <a:xfrm rot="10800000">
            <a:off x="4970477" y="18455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r>
              <a:rPr lang="fr-FR" dirty="0"/>
              <a:t> 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325B7CE7-10F8-9733-8E96-3F82179BCE5C}"/>
              </a:ext>
            </a:extLst>
          </p:cNvPr>
          <p:cNvSpPr/>
          <p:nvPr/>
        </p:nvSpPr>
        <p:spPr>
          <a:xfrm>
            <a:off x="4983758" y="395121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r>
              <a:rPr lang="fr-FR" dirty="0"/>
              <a:t> 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ECC81A3-25C5-8EA8-C830-EA793D363D8F}"/>
              </a:ext>
            </a:extLst>
          </p:cNvPr>
          <p:cNvSpPr/>
          <p:nvPr/>
        </p:nvSpPr>
        <p:spPr>
          <a:xfrm>
            <a:off x="3726309" y="465558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</p:spTree>
    <p:extLst>
      <p:ext uri="{BB962C8B-B14F-4D97-AF65-F5344CB8AC3E}">
        <p14:creationId xmlns:p14="http://schemas.microsoft.com/office/powerpoint/2010/main" val="2983103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8017026">
            <a:off x="7856376" y="3830200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1539293" y="896917"/>
            <a:ext cx="3244961" cy="324496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endParaRPr lang="fr-FR" dirty="0"/>
          </a:p>
          <a:p>
            <a:pPr algn="ctr"/>
            <a:r>
              <a:rPr lang="fr-FR" dirty="0"/>
              <a:t>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35624" y="2207087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4483A1-437D-B04C-5226-38C42F13BDB1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5DDED9C1-277D-C50A-958B-C09F67291B83}"/>
              </a:ext>
            </a:extLst>
          </p:cNvPr>
          <p:cNvSpPr/>
          <p:nvPr/>
        </p:nvSpPr>
        <p:spPr>
          <a:xfrm rot="10800000">
            <a:off x="4970477" y="18455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r>
              <a:rPr lang="fr-FR" dirty="0"/>
              <a:t> 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325B7CE7-10F8-9733-8E96-3F82179BCE5C}"/>
              </a:ext>
            </a:extLst>
          </p:cNvPr>
          <p:cNvSpPr/>
          <p:nvPr/>
        </p:nvSpPr>
        <p:spPr>
          <a:xfrm>
            <a:off x="4983758" y="395121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r>
              <a:rPr lang="fr-FR" dirty="0"/>
              <a:t> 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ECC81A3-25C5-8EA8-C830-EA793D363D8F}"/>
              </a:ext>
            </a:extLst>
          </p:cNvPr>
          <p:cNvSpPr/>
          <p:nvPr/>
        </p:nvSpPr>
        <p:spPr>
          <a:xfrm>
            <a:off x="3726309" y="465558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</p:spTree>
    <p:extLst>
      <p:ext uri="{BB962C8B-B14F-4D97-AF65-F5344CB8AC3E}">
        <p14:creationId xmlns:p14="http://schemas.microsoft.com/office/powerpoint/2010/main" val="20979909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8017026">
            <a:off x="7856376" y="3830200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1539293" y="896917"/>
            <a:ext cx="3244961" cy="324496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endParaRPr lang="fr-FR" dirty="0"/>
          </a:p>
          <a:p>
            <a:pPr algn="ctr"/>
            <a:r>
              <a:rPr lang="fr-FR" dirty="0"/>
              <a:t>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35624" y="2207087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4483A1-437D-B04C-5226-38C42F13BDB1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5DDED9C1-277D-C50A-958B-C09F67291B83}"/>
              </a:ext>
            </a:extLst>
          </p:cNvPr>
          <p:cNvSpPr/>
          <p:nvPr/>
        </p:nvSpPr>
        <p:spPr>
          <a:xfrm rot="10800000">
            <a:off x="4970477" y="18455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r>
              <a:rPr lang="fr-FR" dirty="0"/>
              <a:t> 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325B7CE7-10F8-9733-8E96-3F82179BCE5C}"/>
              </a:ext>
            </a:extLst>
          </p:cNvPr>
          <p:cNvSpPr/>
          <p:nvPr/>
        </p:nvSpPr>
        <p:spPr>
          <a:xfrm>
            <a:off x="4983758" y="395121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r>
              <a:rPr lang="fr-FR" dirty="0"/>
              <a:t> 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ECC81A3-25C5-8EA8-C830-EA793D363D8F}"/>
              </a:ext>
            </a:extLst>
          </p:cNvPr>
          <p:cNvSpPr/>
          <p:nvPr/>
        </p:nvSpPr>
        <p:spPr>
          <a:xfrm>
            <a:off x="3726309" y="465558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</p:spTree>
    <p:extLst>
      <p:ext uri="{BB962C8B-B14F-4D97-AF65-F5344CB8AC3E}">
        <p14:creationId xmlns:p14="http://schemas.microsoft.com/office/powerpoint/2010/main" val="67670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7CD7D-DEDD-1029-FB13-1298BD78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82E1F2-5485-34E0-D8B7-76801EAC5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Good </a:t>
            </a:r>
            <a:r>
              <a:rPr lang="fr-FR" dirty="0" err="1"/>
              <a:t>stuff</a:t>
            </a:r>
            <a:endParaRPr lang="fr-FR" dirty="0"/>
          </a:p>
          <a:p>
            <a:r>
              <a:rPr lang="fr-FR" dirty="0"/>
              <a:t>Le but est de préparer le refrain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68405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4588776" y="3007377"/>
            <a:ext cx="2203510" cy="2203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8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2385C0A-F234-3C10-CD31-120CEAA2EA77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12346866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ED0798-3539-65D9-F10A-36EF628AEB00}"/>
              </a:ext>
            </a:extLst>
          </p:cNvPr>
          <p:cNvSpPr/>
          <p:nvPr/>
        </p:nvSpPr>
        <p:spPr>
          <a:xfrm>
            <a:off x="6268675" y="232716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37D102-1328-E20A-0BBF-3BC90530FAFA}"/>
              </a:ext>
            </a:extLst>
          </p:cNvPr>
          <p:cNvSpPr/>
          <p:nvPr/>
        </p:nvSpPr>
        <p:spPr>
          <a:xfrm>
            <a:off x="5074873" y="197529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3892490" y="232716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8A25ADC-9EB3-F082-6DD9-CA02BD3E0CA5}"/>
              </a:ext>
            </a:extLst>
          </p:cNvPr>
          <p:cNvSpPr/>
          <p:nvPr/>
        </p:nvSpPr>
        <p:spPr>
          <a:xfrm>
            <a:off x="3693579" y="342224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892490" y="457239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BA507B-4865-B925-5969-C19FC464C4CD}"/>
              </a:ext>
            </a:extLst>
          </p:cNvPr>
          <p:cNvSpPr/>
          <p:nvPr/>
        </p:nvSpPr>
        <p:spPr>
          <a:xfrm>
            <a:off x="5074873" y="4865148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68675" y="4572390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39BCB2B-EDA1-C66F-1F8A-13A9DD5D27FE}"/>
              </a:ext>
            </a:extLst>
          </p:cNvPr>
          <p:cNvSpPr/>
          <p:nvPr/>
        </p:nvSpPr>
        <p:spPr>
          <a:xfrm>
            <a:off x="6382533" y="3449776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C512672-FED0-32D9-061D-32032A981BC5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2012610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951212" y="3340140"/>
            <a:ext cx="1400963" cy="14009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32CD0CE2-E49F-CE5E-F810-D19407306910}"/>
              </a:ext>
            </a:extLst>
          </p:cNvPr>
          <p:cNvSpPr/>
          <p:nvPr/>
        </p:nvSpPr>
        <p:spPr>
          <a:xfrm>
            <a:off x="6024691" y="3340140"/>
            <a:ext cx="1400963" cy="14009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B272D83-CC01-1BD6-F27F-7065CC20EE63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323737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ED0798-3539-65D9-F10A-36EF628AEB00}"/>
              </a:ext>
            </a:extLst>
          </p:cNvPr>
          <p:cNvSpPr/>
          <p:nvPr/>
        </p:nvSpPr>
        <p:spPr>
          <a:xfrm>
            <a:off x="6268675" y="232716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37D102-1328-E20A-0BBF-3BC90530FAFA}"/>
              </a:ext>
            </a:extLst>
          </p:cNvPr>
          <p:cNvSpPr/>
          <p:nvPr/>
        </p:nvSpPr>
        <p:spPr>
          <a:xfrm>
            <a:off x="5074873" y="197529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3892490" y="232716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8A25ADC-9EB3-F082-6DD9-CA02BD3E0CA5}"/>
              </a:ext>
            </a:extLst>
          </p:cNvPr>
          <p:cNvSpPr/>
          <p:nvPr/>
        </p:nvSpPr>
        <p:spPr>
          <a:xfrm>
            <a:off x="3693579" y="342224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892490" y="457239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BA507B-4865-B925-5969-C19FC464C4CD}"/>
              </a:ext>
            </a:extLst>
          </p:cNvPr>
          <p:cNvSpPr/>
          <p:nvPr/>
        </p:nvSpPr>
        <p:spPr>
          <a:xfrm>
            <a:off x="5074873" y="4865148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68675" y="4572390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39BCB2B-EDA1-C66F-1F8A-13A9DD5D27FE}"/>
              </a:ext>
            </a:extLst>
          </p:cNvPr>
          <p:cNvSpPr/>
          <p:nvPr/>
        </p:nvSpPr>
        <p:spPr>
          <a:xfrm>
            <a:off x="6382533" y="3449776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4CFD081-90B7-EE6F-7627-B7852D5A902C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10851268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3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71D7749-54F2-247D-26E8-05878AB11476}"/>
              </a:ext>
            </a:extLst>
          </p:cNvPr>
          <p:cNvSpPr/>
          <p:nvPr/>
        </p:nvSpPr>
        <p:spPr>
          <a:xfrm>
            <a:off x="2740798" y="2871727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D45641A-4000-55D9-1913-C703D2071269}"/>
              </a:ext>
            </a:extLst>
          </p:cNvPr>
          <p:cNvSpPr/>
          <p:nvPr/>
        </p:nvSpPr>
        <p:spPr>
          <a:xfrm>
            <a:off x="6096000" y="1216403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B027AE5-797A-8FF5-A7E6-B6DE16D087C7}"/>
              </a:ext>
            </a:extLst>
          </p:cNvPr>
          <p:cNvSpPr/>
          <p:nvPr/>
        </p:nvSpPr>
        <p:spPr>
          <a:xfrm>
            <a:off x="4458052" y="1216402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52A3B0B-E9F5-2DA7-90C3-F31C47D81E33}"/>
              </a:ext>
            </a:extLst>
          </p:cNvPr>
          <p:cNvSpPr/>
          <p:nvPr/>
        </p:nvSpPr>
        <p:spPr>
          <a:xfrm>
            <a:off x="4609051" y="3054991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C26B1CF-6FF6-5F7B-8599-2CA7C1CB887D}"/>
              </a:ext>
            </a:extLst>
          </p:cNvPr>
          <p:cNvSpPr/>
          <p:nvPr/>
        </p:nvSpPr>
        <p:spPr>
          <a:xfrm>
            <a:off x="3025977" y="4597867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F28DC88-FA2C-1AA9-73E3-C453C786AB1F}"/>
              </a:ext>
            </a:extLst>
          </p:cNvPr>
          <p:cNvSpPr/>
          <p:nvPr/>
        </p:nvSpPr>
        <p:spPr>
          <a:xfrm>
            <a:off x="4846040" y="4567598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15142D2-1A35-FCFE-E13E-9ADC4E6E0C4B}"/>
              </a:ext>
            </a:extLst>
          </p:cNvPr>
          <p:cNvSpPr/>
          <p:nvPr/>
        </p:nvSpPr>
        <p:spPr>
          <a:xfrm>
            <a:off x="6474812" y="2869386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FE8A8C-5D67-F978-1663-29439EAE909D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57E235A-A254-77F1-D9DD-196AC0D87EC4}"/>
              </a:ext>
            </a:extLst>
          </p:cNvPr>
          <p:cNvSpPr/>
          <p:nvPr/>
        </p:nvSpPr>
        <p:spPr>
          <a:xfrm>
            <a:off x="2647166" y="1158381"/>
            <a:ext cx="2499918" cy="24999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AC96DAB-1600-EB33-2D5C-D127A3E8AF10}"/>
              </a:ext>
            </a:extLst>
          </p:cNvPr>
          <p:cNvSpPr/>
          <p:nvPr/>
        </p:nvSpPr>
        <p:spPr>
          <a:xfrm>
            <a:off x="6428545" y="4647225"/>
            <a:ext cx="2499918" cy="24999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4 - </a:t>
            </a:r>
            <a:r>
              <a:rPr lang="fr-FR" dirty="0" err="1"/>
              <a:t>Fl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66361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3</a:t>
            </a:r>
          </a:p>
        </p:txBody>
      </p:sp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FB182C9E-0923-BAC3-914A-BA60262E262C}"/>
              </a:ext>
            </a:extLst>
          </p:cNvPr>
          <p:cNvSpPr/>
          <p:nvPr/>
        </p:nvSpPr>
        <p:spPr>
          <a:xfrm rot="10800000">
            <a:off x="4970477" y="18455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5F894649-1BBA-7243-9455-7BABEE5B4EB6}"/>
              </a:ext>
            </a:extLst>
          </p:cNvPr>
          <p:cNvSpPr/>
          <p:nvPr/>
        </p:nvSpPr>
        <p:spPr>
          <a:xfrm rot="8181899">
            <a:off x="3645016" y="71306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69A3A716-E92C-A5BA-731C-0B697E01BABF}"/>
              </a:ext>
            </a:extLst>
          </p:cNvPr>
          <p:cNvSpPr/>
          <p:nvPr/>
        </p:nvSpPr>
        <p:spPr>
          <a:xfrm rot="3006504">
            <a:off x="3524110" y="3291267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94E61446-88A6-2C7D-CAB7-494332922C7F}"/>
              </a:ext>
            </a:extLst>
          </p:cNvPr>
          <p:cNvSpPr/>
          <p:nvPr/>
        </p:nvSpPr>
        <p:spPr>
          <a:xfrm rot="5400000">
            <a:off x="3112053" y="206788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>
            <a:extLst>
              <a:ext uri="{FF2B5EF4-FFF2-40B4-BE49-F238E27FC236}">
                <a16:creationId xmlns:a16="http://schemas.microsoft.com/office/drawing/2014/main" id="{3521BF95-08AA-BAD4-6063-C500163DBBDB}"/>
              </a:ext>
            </a:extLst>
          </p:cNvPr>
          <p:cNvSpPr/>
          <p:nvPr/>
        </p:nvSpPr>
        <p:spPr>
          <a:xfrm rot="18952085">
            <a:off x="6286820" y="3385302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>
            <a:extLst>
              <a:ext uri="{FF2B5EF4-FFF2-40B4-BE49-F238E27FC236}">
                <a16:creationId xmlns:a16="http://schemas.microsoft.com/office/drawing/2014/main" id="{AD2745E0-01A9-0BB6-13B3-8AD0B0DDE695}"/>
              </a:ext>
            </a:extLst>
          </p:cNvPr>
          <p:cNvSpPr/>
          <p:nvPr/>
        </p:nvSpPr>
        <p:spPr>
          <a:xfrm>
            <a:off x="4983758" y="395121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>
            <a:extLst>
              <a:ext uri="{FF2B5EF4-FFF2-40B4-BE49-F238E27FC236}">
                <a16:creationId xmlns:a16="http://schemas.microsoft.com/office/drawing/2014/main" id="{A9FF2726-1171-F267-4C17-5C03839F8DEE}"/>
              </a:ext>
            </a:extLst>
          </p:cNvPr>
          <p:cNvSpPr/>
          <p:nvPr/>
        </p:nvSpPr>
        <p:spPr>
          <a:xfrm rot="13505938">
            <a:off x="6168065" y="829179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isocèle 22">
            <a:extLst>
              <a:ext uri="{FF2B5EF4-FFF2-40B4-BE49-F238E27FC236}">
                <a16:creationId xmlns:a16="http://schemas.microsoft.com/office/drawing/2014/main" id="{39700AD2-9C1F-0B0D-5057-DE03D0C060D7}"/>
              </a:ext>
            </a:extLst>
          </p:cNvPr>
          <p:cNvSpPr/>
          <p:nvPr/>
        </p:nvSpPr>
        <p:spPr>
          <a:xfrm rot="16200000">
            <a:off x="6777654" y="2067887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3ACE97-A477-F663-330C-C4CC50356BF9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297D870-E0D9-4F59-22C9-9F134E1C439E}"/>
              </a:ext>
            </a:extLst>
          </p:cNvPr>
          <p:cNvSpPr/>
          <p:nvPr/>
        </p:nvSpPr>
        <p:spPr>
          <a:xfrm>
            <a:off x="4337867" y="197262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EE0E604-0FFC-CB86-EAB9-2C109D0B1817}"/>
              </a:ext>
            </a:extLst>
          </p:cNvPr>
          <p:cNvSpPr/>
          <p:nvPr/>
        </p:nvSpPr>
        <p:spPr>
          <a:xfrm>
            <a:off x="5708242" y="1907635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B3DB616-A5CD-97DF-C935-7C2F71D7E6F3}"/>
              </a:ext>
            </a:extLst>
          </p:cNvPr>
          <p:cNvSpPr/>
          <p:nvPr/>
        </p:nvSpPr>
        <p:spPr>
          <a:xfrm>
            <a:off x="6350122" y="2819389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7CC415E-F974-7B77-D003-A760F111E020}"/>
              </a:ext>
            </a:extLst>
          </p:cNvPr>
          <p:cNvSpPr/>
          <p:nvPr/>
        </p:nvSpPr>
        <p:spPr>
          <a:xfrm>
            <a:off x="6470942" y="3931065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1567790-4635-499B-08D0-922C2EDB0472}"/>
              </a:ext>
            </a:extLst>
          </p:cNvPr>
          <p:cNvSpPr/>
          <p:nvPr/>
        </p:nvSpPr>
        <p:spPr>
          <a:xfrm>
            <a:off x="5578147" y="4705847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0134044-4FEC-5D68-AFD7-384C9201EE83}"/>
              </a:ext>
            </a:extLst>
          </p:cNvPr>
          <p:cNvSpPr/>
          <p:nvPr/>
        </p:nvSpPr>
        <p:spPr>
          <a:xfrm>
            <a:off x="4416875" y="4705847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8A6606B-185C-35F8-D1DF-EFBB6BDB19A9}"/>
              </a:ext>
            </a:extLst>
          </p:cNvPr>
          <p:cNvSpPr/>
          <p:nvPr/>
        </p:nvSpPr>
        <p:spPr>
          <a:xfrm>
            <a:off x="3465556" y="3906829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FF979B7-3FF0-BC28-8E1D-2D9AEB22266C}"/>
              </a:ext>
            </a:extLst>
          </p:cNvPr>
          <p:cNvSpPr/>
          <p:nvPr/>
        </p:nvSpPr>
        <p:spPr>
          <a:xfrm>
            <a:off x="3527225" y="277244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65998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3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71D7749-54F2-247D-26E8-05878AB11476}"/>
              </a:ext>
            </a:extLst>
          </p:cNvPr>
          <p:cNvSpPr/>
          <p:nvPr/>
        </p:nvSpPr>
        <p:spPr>
          <a:xfrm>
            <a:off x="2734112" y="1216404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D45641A-4000-55D9-1913-C703D2071269}"/>
              </a:ext>
            </a:extLst>
          </p:cNvPr>
          <p:cNvSpPr/>
          <p:nvPr/>
        </p:nvSpPr>
        <p:spPr>
          <a:xfrm>
            <a:off x="4425765" y="995211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B027AE5-797A-8FF5-A7E6-B6DE16D087C7}"/>
              </a:ext>
            </a:extLst>
          </p:cNvPr>
          <p:cNvSpPr/>
          <p:nvPr/>
        </p:nvSpPr>
        <p:spPr>
          <a:xfrm>
            <a:off x="2674688" y="2759280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52A3B0B-E9F5-2DA7-90C3-F31C47D81E33}"/>
              </a:ext>
            </a:extLst>
          </p:cNvPr>
          <p:cNvSpPr/>
          <p:nvPr/>
        </p:nvSpPr>
        <p:spPr>
          <a:xfrm>
            <a:off x="4497140" y="3017731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C26B1CF-6FF6-5F7B-8599-2CA7C1CB887D}"/>
              </a:ext>
            </a:extLst>
          </p:cNvPr>
          <p:cNvSpPr/>
          <p:nvPr/>
        </p:nvSpPr>
        <p:spPr>
          <a:xfrm>
            <a:off x="4633449" y="4618019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F28DC88-FA2C-1AA9-73E3-C453C786AB1F}"/>
              </a:ext>
            </a:extLst>
          </p:cNvPr>
          <p:cNvSpPr/>
          <p:nvPr/>
        </p:nvSpPr>
        <p:spPr>
          <a:xfrm>
            <a:off x="6531462" y="2916977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15142D2-1A35-FCFE-E13E-9ADC4E6E0C4B}"/>
              </a:ext>
            </a:extLst>
          </p:cNvPr>
          <p:cNvSpPr/>
          <p:nvPr/>
        </p:nvSpPr>
        <p:spPr>
          <a:xfrm>
            <a:off x="6543413" y="4743560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AD8B675-946A-6CC3-2136-D4410831E5E4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2F3E859-695D-E133-2A4B-5248AF74F82B}"/>
              </a:ext>
            </a:extLst>
          </p:cNvPr>
          <p:cNvSpPr/>
          <p:nvPr/>
        </p:nvSpPr>
        <p:spPr>
          <a:xfrm>
            <a:off x="5764202" y="1027906"/>
            <a:ext cx="2499918" cy="24999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BB56B0C-F5A3-8BC7-4B36-C03D4FBB9706}"/>
              </a:ext>
            </a:extLst>
          </p:cNvPr>
          <p:cNvSpPr/>
          <p:nvPr/>
        </p:nvSpPr>
        <p:spPr>
          <a:xfrm>
            <a:off x="2657595" y="4763319"/>
            <a:ext cx="2499918" cy="24999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4 - </a:t>
            </a:r>
            <a:r>
              <a:rPr lang="fr-FR" dirty="0" err="1"/>
              <a:t>Fl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57195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3</a:t>
            </a:r>
          </a:p>
        </p:txBody>
      </p:sp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FB182C9E-0923-BAC3-914A-BA60262E262C}"/>
              </a:ext>
            </a:extLst>
          </p:cNvPr>
          <p:cNvSpPr/>
          <p:nvPr/>
        </p:nvSpPr>
        <p:spPr>
          <a:xfrm rot="10800000">
            <a:off x="4970477" y="18455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5F894649-1BBA-7243-9455-7BABEE5B4EB6}"/>
              </a:ext>
            </a:extLst>
          </p:cNvPr>
          <p:cNvSpPr/>
          <p:nvPr/>
        </p:nvSpPr>
        <p:spPr>
          <a:xfrm rot="8181899">
            <a:off x="3645016" y="71306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69A3A716-E92C-A5BA-731C-0B697E01BABF}"/>
              </a:ext>
            </a:extLst>
          </p:cNvPr>
          <p:cNvSpPr/>
          <p:nvPr/>
        </p:nvSpPr>
        <p:spPr>
          <a:xfrm rot="3006504">
            <a:off x="3524110" y="3291267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94E61446-88A6-2C7D-CAB7-494332922C7F}"/>
              </a:ext>
            </a:extLst>
          </p:cNvPr>
          <p:cNvSpPr/>
          <p:nvPr/>
        </p:nvSpPr>
        <p:spPr>
          <a:xfrm rot="5400000">
            <a:off x="3112053" y="206788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>
            <a:extLst>
              <a:ext uri="{FF2B5EF4-FFF2-40B4-BE49-F238E27FC236}">
                <a16:creationId xmlns:a16="http://schemas.microsoft.com/office/drawing/2014/main" id="{3521BF95-08AA-BAD4-6063-C500163DBBDB}"/>
              </a:ext>
            </a:extLst>
          </p:cNvPr>
          <p:cNvSpPr/>
          <p:nvPr/>
        </p:nvSpPr>
        <p:spPr>
          <a:xfrm rot="18952085">
            <a:off x="6286820" y="3385302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>
            <a:extLst>
              <a:ext uri="{FF2B5EF4-FFF2-40B4-BE49-F238E27FC236}">
                <a16:creationId xmlns:a16="http://schemas.microsoft.com/office/drawing/2014/main" id="{AD2745E0-01A9-0BB6-13B3-8AD0B0DDE695}"/>
              </a:ext>
            </a:extLst>
          </p:cNvPr>
          <p:cNvSpPr/>
          <p:nvPr/>
        </p:nvSpPr>
        <p:spPr>
          <a:xfrm>
            <a:off x="4983758" y="395121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>
            <a:extLst>
              <a:ext uri="{FF2B5EF4-FFF2-40B4-BE49-F238E27FC236}">
                <a16:creationId xmlns:a16="http://schemas.microsoft.com/office/drawing/2014/main" id="{A9FF2726-1171-F267-4C17-5C03839F8DEE}"/>
              </a:ext>
            </a:extLst>
          </p:cNvPr>
          <p:cNvSpPr/>
          <p:nvPr/>
        </p:nvSpPr>
        <p:spPr>
          <a:xfrm rot="13505938">
            <a:off x="6168065" y="829179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isocèle 22">
            <a:extLst>
              <a:ext uri="{FF2B5EF4-FFF2-40B4-BE49-F238E27FC236}">
                <a16:creationId xmlns:a16="http://schemas.microsoft.com/office/drawing/2014/main" id="{39700AD2-9C1F-0B0D-5057-DE03D0C060D7}"/>
              </a:ext>
            </a:extLst>
          </p:cNvPr>
          <p:cNvSpPr/>
          <p:nvPr/>
        </p:nvSpPr>
        <p:spPr>
          <a:xfrm rot="16200000">
            <a:off x="6777654" y="2067887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964D4F6-075C-72DD-9999-BF4C0F7B45BE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428D188-671A-6B36-8054-C1B167F43109}"/>
              </a:ext>
            </a:extLst>
          </p:cNvPr>
          <p:cNvSpPr/>
          <p:nvPr/>
        </p:nvSpPr>
        <p:spPr>
          <a:xfrm>
            <a:off x="4337867" y="197262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586F9E1-7934-4DA7-C90B-28B14DD14112}"/>
              </a:ext>
            </a:extLst>
          </p:cNvPr>
          <p:cNvSpPr/>
          <p:nvPr/>
        </p:nvSpPr>
        <p:spPr>
          <a:xfrm>
            <a:off x="5708242" y="1907635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5438D1A-966A-866D-758F-7720D0294758}"/>
              </a:ext>
            </a:extLst>
          </p:cNvPr>
          <p:cNvSpPr/>
          <p:nvPr/>
        </p:nvSpPr>
        <p:spPr>
          <a:xfrm>
            <a:off x="6350122" y="2819389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D28DE55-2647-B919-2383-AEA472E15637}"/>
              </a:ext>
            </a:extLst>
          </p:cNvPr>
          <p:cNvSpPr/>
          <p:nvPr/>
        </p:nvSpPr>
        <p:spPr>
          <a:xfrm>
            <a:off x="6470942" y="3931065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D55DFA8-5FE6-5001-2949-CA81B940B5CB}"/>
              </a:ext>
            </a:extLst>
          </p:cNvPr>
          <p:cNvSpPr/>
          <p:nvPr/>
        </p:nvSpPr>
        <p:spPr>
          <a:xfrm>
            <a:off x="5578147" y="4705847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18A29A1-2A3D-F85C-6F5B-230CFC3C4145}"/>
              </a:ext>
            </a:extLst>
          </p:cNvPr>
          <p:cNvSpPr/>
          <p:nvPr/>
        </p:nvSpPr>
        <p:spPr>
          <a:xfrm>
            <a:off x="4416875" y="4705847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A00E4D1-1CC8-E15A-E65E-35227524E0AC}"/>
              </a:ext>
            </a:extLst>
          </p:cNvPr>
          <p:cNvSpPr/>
          <p:nvPr/>
        </p:nvSpPr>
        <p:spPr>
          <a:xfrm>
            <a:off x="3465556" y="3906829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4C87C60-DE53-E595-4200-9A598F899EC3}"/>
              </a:ext>
            </a:extLst>
          </p:cNvPr>
          <p:cNvSpPr/>
          <p:nvPr/>
        </p:nvSpPr>
        <p:spPr>
          <a:xfrm>
            <a:off x="3527225" y="277244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33447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52059" y="1809716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8451883">
            <a:off x="3727520" y="-23824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1640244" y="3429000"/>
            <a:ext cx="2526369" cy="25263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endParaRPr lang="fr-FR" dirty="0"/>
          </a:p>
          <a:p>
            <a:pPr algn="ctr"/>
            <a:r>
              <a:rPr lang="fr-FR" dirty="0"/>
              <a:t>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4881168" y="3519690"/>
            <a:ext cx="1513898" cy="15525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4483A1-437D-B04C-5226-38C42F13BDB1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75BBD71-5719-5730-6B06-3B7EFDE3FCE2}"/>
              </a:ext>
            </a:extLst>
          </p:cNvPr>
          <p:cNvSpPr/>
          <p:nvPr/>
        </p:nvSpPr>
        <p:spPr>
          <a:xfrm>
            <a:off x="7251333" y="3279153"/>
            <a:ext cx="2526369" cy="25263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endParaRPr lang="fr-FR" dirty="0"/>
          </a:p>
          <a:p>
            <a:pPr algn="ctr"/>
            <a:r>
              <a:rPr lang="fr-FR" dirty="0"/>
              <a:t>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478BDCED-D62A-A890-56BE-1742F858D493}"/>
              </a:ext>
            </a:extLst>
          </p:cNvPr>
          <p:cNvSpPr/>
          <p:nvPr/>
        </p:nvSpPr>
        <p:spPr>
          <a:xfrm rot="13080008">
            <a:off x="6101608" y="-27317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</p:spTree>
    <p:extLst>
      <p:ext uri="{BB962C8B-B14F-4D97-AF65-F5344CB8AC3E}">
        <p14:creationId xmlns:p14="http://schemas.microsoft.com/office/powerpoint/2010/main" val="7906242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52059" y="1809716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8451883">
            <a:off x="3727520" y="-23824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1640244" y="3429000"/>
            <a:ext cx="2526369" cy="25263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endParaRPr lang="fr-FR" dirty="0"/>
          </a:p>
          <a:p>
            <a:pPr algn="ctr"/>
            <a:r>
              <a:rPr lang="fr-FR" dirty="0"/>
              <a:t>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4881168" y="3519690"/>
            <a:ext cx="1513898" cy="15525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4483A1-437D-B04C-5226-38C42F13BDB1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75BBD71-5719-5730-6B06-3B7EFDE3FCE2}"/>
              </a:ext>
            </a:extLst>
          </p:cNvPr>
          <p:cNvSpPr/>
          <p:nvPr/>
        </p:nvSpPr>
        <p:spPr>
          <a:xfrm>
            <a:off x="7251333" y="3279153"/>
            <a:ext cx="2526369" cy="25263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endParaRPr lang="fr-FR" dirty="0"/>
          </a:p>
          <a:p>
            <a:pPr algn="ctr"/>
            <a:r>
              <a:rPr lang="fr-FR" dirty="0"/>
              <a:t>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478BDCED-D62A-A890-56BE-1742F858D493}"/>
              </a:ext>
            </a:extLst>
          </p:cNvPr>
          <p:cNvSpPr/>
          <p:nvPr/>
        </p:nvSpPr>
        <p:spPr>
          <a:xfrm rot="13080008">
            <a:off x="6101608" y="-27317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</p:spTree>
    <p:extLst>
      <p:ext uri="{BB962C8B-B14F-4D97-AF65-F5344CB8AC3E}">
        <p14:creationId xmlns:p14="http://schemas.microsoft.com/office/powerpoint/2010/main" val="288596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6DD0D1-0488-0133-20F0-D5DEBC616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7BA1C4-8D54-E31F-12C5-D5B4B206F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Méca</a:t>
            </a:r>
            <a:r>
              <a:rPr lang="fr-FR" dirty="0"/>
              <a:t> principale : numéro indiquant l’ordre d’une attaque en cône</a:t>
            </a:r>
          </a:p>
          <a:p>
            <a:r>
              <a:rPr lang="fr-FR" dirty="0"/>
              <a:t>But : faire un set qui nécessite de la réflexion pour la résolution mais assez simple d’exécution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1341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52059" y="1809716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8451883">
            <a:off x="3727520" y="-23824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1640244" y="3429000"/>
            <a:ext cx="2526369" cy="25263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endParaRPr lang="fr-FR" dirty="0"/>
          </a:p>
          <a:p>
            <a:pPr algn="ctr"/>
            <a:r>
              <a:rPr lang="fr-FR" dirty="0"/>
              <a:t>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4881168" y="3519690"/>
            <a:ext cx="1513898" cy="15525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4483A1-437D-B04C-5226-38C42F13BDB1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75BBD71-5719-5730-6B06-3B7EFDE3FCE2}"/>
              </a:ext>
            </a:extLst>
          </p:cNvPr>
          <p:cNvSpPr/>
          <p:nvPr/>
        </p:nvSpPr>
        <p:spPr>
          <a:xfrm>
            <a:off x="7251333" y="3279153"/>
            <a:ext cx="2526369" cy="25263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endParaRPr lang="fr-FR" dirty="0"/>
          </a:p>
          <a:p>
            <a:pPr algn="ctr"/>
            <a:r>
              <a:rPr lang="fr-FR" dirty="0"/>
              <a:t>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478BDCED-D62A-A890-56BE-1742F858D493}"/>
              </a:ext>
            </a:extLst>
          </p:cNvPr>
          <p:cNvSpPr/>
          <p:nvPr/>
        </p:nvSpPr>
        <p:spPr>
          <a:xfrm rot="13080008">
            <a:off x="6101608" y="-27317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</p:spTree>
    <p:extLst>
      <p:ext uri="{BB962C8B-B14F-4D97-AF65-F5344CB8AC3E}">
        <p14:creationId xmlns:p14="http://schemas.microsoft.com/office/powerpoint/2010/main" val="40830068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52059" y="1809716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8451883">
            <a:off x="3727520" y="-23824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1640244" y="3429000"/>
            <a:ext cx="2526369" cy="25263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endParaRPr lang="fr-FR" dirty="0"/>
          </a:p>
          <a:p>
            <a:pPr algn="ctr"/>
            <a:r>
              <a:rPr lang="fr-FR" dirty="0"/>
              <a:t>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4881168" y="3519690"/>
            <a:ext cx="1513898" cy="15525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4483A1-437D-B04C-5226-38C42F13BDB1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75BBD71-5719-5730-6B06-3B7EFDE3FCE2}"/>
              </a:ext>
            </a:extLst>
          </p:cNvPr>
          <p:cNvSpPr/>
          <p:nvPr/>
        </p:nvSpPr>
        <p:spPr>
          <a:xfrm>
            <a:off x="7251333" y="3279153"/>
            <a:ext cx="2526369" cy="25263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endParaRPr lang="fr-FR" dirty="0"/>
          </a:p>
          <a:p>
            <a:pPr algn="ctr"/>
            <a:r>
              <a:rPr lang="fr-FR" dirty="0"/>
              <a:t>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478BDCED-D62A-A890-56BE-1742F858D493}"/>
              </a:ext>
            </a:extLst>
          </p:cNvPr>
          <p:cNvSpPr/>
          <p:nvPr/>
        </p:nvSpPr>
        <p:spPr>
          <a:xfrm rot="13080008">
            <a:off x="6101608" y="-27317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</p:spTree>
    <p:extLst>
      <p:ext uri="{BB962C8B-B14F-4D97-AF65-F5344CB8AC3E}">
        <p14:creationId xmlns:p14="http://schemas.microsoft.com/office/powerpoint/2010/main" val="36028576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6200000">
            <a:off x="8128283" y="2067884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ED0798-3539-65D9-F10A-36EF628AEB00}"/>
              </a:ext>
            </a:extLst>
          </p:cNvPr>
          <p:cNvSpPr/>
          <p:nvPr/>
        </p:nvSpPr>
        <p:spPr>
          <a:xfrm>
            <a:off x="6268675" y="232716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37D102-1328-E20A-0BBF-3BC90530FAFA}"/>
              </a:ext>
            </a:extLst>
          </p:cNvPr>
          <p:cNvSpPr/>
          <p:nvPr/>
        </p:nvSpPr>
        <p:spPr>
          <a:xfrm>
            <a:off x="5074873" y="197529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3892490" y="232716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8A25ADC-9EB3-F082-6DD9-CA02BD3E0CA5}"/>
              </a:ext>
            </a:extLst>
          </p:cNvPr>
          <p:cNvSpPr/>
          <p:nvPr/>
        </p:nvSpPr>
        <p:spPr>
          <a:xfrm>
            <a:off x="3693579" y="342224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892490" y="457239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BA507B-4865-B925-5969-C19FC464C4CD}"/>
              </a:ext>
            </a:extLst>
          </p:cNvPr>
          <p:cNvSpPr/>
          <p:nvPr/>
        </p:nvSpPr>
        <p:spPr>
          <a:xfrm>
            <a:off x="5074873" y="4865148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68675" y="4572390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3152E10-D18D-FC35-2A2F-BF399461117D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2122972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6200000">
            <a:off x="8128283" y="2067884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ED0798-3539-65D9-F10A-36EF628AEB00}"/>
              </a:ext>
            </a:extLst>
          </p:cNvPr>
          <p:cNvSpPr/>
          <p:nvPr/>
        </p:nvSpPr>
        <p:spPr>
          <a:xfrm>
            <a:off x="6268675" y="232716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37D102-1328-E20A-0BBF-3BC90530FAFA}"/>
              </a:ext>
            </a:extLst>
          </p:cNvPr>
          <p:cNvSpPr/>
          <p:nvPr/>
        </p:nvSpPr>
        <p:spPr>
          <a:xfrm>
            <a:off x="5074873" y="197529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3892490" y="232716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8A25ADC-9EB3-F082-6DD9-CA02BD3E0CA5}"/>
              </a:ext>
            </a:extLst>
          </p:cNvPr>
          <p:cNvSpPr/>
          <p:nvPr/>
        </p:nvSpPr>
        <p:spPr>
          <a:xfrm>
            <a:off x="3693579" y="342224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892490" y="457239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BA507B-4865-B925-5969-C19FC464C4CD}"/>
              </a:ext>
            </a:extLst>
          </p:cNvPr>
          <p:cNvSpPr/>
          <p:nvPr/>
        </p:nvSpPr>
        <p:spPr>
          <a:xfrm>
            <a:off x="5074873" y="4865148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68675" y="4572390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2DE4B98-5B16-89F8-4DB4-CB96206088B7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10810239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6200000">
            <a:off x="8128283" y="2067884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ED0798-3539-65D9-F10A-36EF628AEB00}"/>
              </a:ext>
            </a:extLst>
          </p:cNvPr>
          <p:cNvSpPr/>
          <p:nvPr/>
        </p:nvSpPr>
        <p:spPr>
          <a:xfrm>
            <a:off x="6268675" y="232716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37D102-1328-E20A-0BBF-3BC90530FAFA}"/>
              </a:ext>
            </a:extLst>
          </p:cNvPr>
          <p:cNvSpPr/>
          <p:nvPr/>
        </p:nvSpPr>
        <p:spPr>
          <a:xfrm>
            <a:off x="5074873" y="197529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3892490" y="232716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8A25ADC-9EB3-F082-6DD9-CA02BD3E0CA5}"/>
              </a:ext>
            </a:extLst>
          </p:cNvPr>
          <p:cNvSpPr/>
          <p:nvPr/>
        </p:nvSpPr>
        <p:spPr>
          <a:xfrm>
            <a:off x="3693579" y="342224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892490" y="457239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BA507B-4865-B925-5969-C19FC464C4CD}"/>
              </a:ext>
            </a:extLst>
          </p:cNvPr>
          <p:cNvSpPr/>
          <p:nvPr/>
        </p:nvSpPr>
        <p:spPr>
          <a:xfrm>
            <a:off x="5074873" y="4865148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68675" y="4572390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3497466-3ACA-D334-BB57-E12ECAB4D280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32204957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6200000">
            <a:off x="8128283" y="2067884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ED0798-3539-65D9-F10A-36EF628AEB00}"/>
              </a:ext>
            </a:extLst>
          </p:cNvPr>
          <p:cNvSpPr/>
          <p:nvPr/>
        </p:nvSpPr>
        <p:spPr>
          <a:xfrm>
            <a:off x="6268675" y="232716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37D102-1328-E20A-0BBF-3BC90530FAFA}"/>
              </a:ext>
            </a:extLst>
          </p:cNvPr>
          <p:cNvSpPr/>
          <p:nvPr/>
        </p:nvSpPr>
        <p:spPr>
          <a:xfrm>
            <a:off x="5074873" y="197529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3892490" y="232716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8A25ADC-9EB3-F082-6DD9-CA02BD3E0CA5}"/>
              </a:ext>
            </a:extLst>
          </p:cNvPr>
          <p:cNvSpPr/>
          <p:nvPr/>
        </p:nvSpPr>
        <p:spPr>
          <a:xfrm>
            <a:off x="3693579" y="342224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892490" y="457239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BA507B-4865-B925-5969-C19FC464C4CD}"/>
              </a:ext>
            </a:extLst>
          </p:cNvPr>
          <p:cNvSpPr/>
          <p:nvPr/>
        </p:nvSpPr>
        <p:spPr>
          <a:xfrm>
            <a:off x="5074873" y="4865148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68675" y="4572390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C3BD1D-1001-D68C-FAA2-F766DDD0D338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33485548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6200000">
            <a:off x="8128283" y="2067884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ED0798-3539-65D9-F10A-36EF628AEB00}"/>
              </a:ext>
            </a:extLst>
          </p:cNvPr>
          <p:cNvSpPr/>
          <p:nvPr/>
        </p:nvSpPr>
        <p:spPr>
          <a:xfrm>
            <a:off x="6268675" y="232716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37D102-1328-E20A-0BBF-3BC90530FAFA}"/>
              </a:ext>
            </a:extLst>
          </p:cNvPr>
          <p:cNvSpPr/>
          <p:nvPr/>
        </p:nvSpPr>
        <p:spPr>
          <a:xfrm>
            <a:off x="5074873" y="197529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3892490" y="232716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8A25ADC-9EB3-F082-6DD9-CA02BD3E0CA5}"/>
              </a:ext>
            </a:extLst>
          </p:cNvPr>
          <p:cNvSpPr/>
          <p:nvPr/>
        </p:nvSpPr>
        <p:spPr>
          <a:xfrm>
            <a:off x="3693579" y="342224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892490" y="457239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BA507B-4865-B925-5969-C19FC464C4CD}"/>
              </a:ext>
            </a:extLst>
          </p:cNvPr>
          <p:cNvSpPr/>
          <p:nvPr/>
        </p:nvSpPr>
        <p:spPr>
          <a:xfrm>
            <a:off x="5074873" y="4865148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68675" y="4572390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2D2CEB9-4ACA-13E4-A850-4CD2B8A05719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22838336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6200000">
            <a:off x="8128283" y="2067884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ED0798-3539-65D9-F10A-36EF628AEB00}"/>
              </a:ext>
            </a:extLst>
          </p:cNvPr>
          <p:cNvSpPr/>
          <p:nvPr/>
        </p:nvSpPr>
        <p:spPr>
          <a:xfrm>
            <a:off x="6268675" y="232716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37D102-1328-E20A-0BBF-3BC90530FAFA}"/>
              </a:ext>
            </a:extLst>
          </p:cNvPr>
          <p:cNvSpPr/>
          <p:nvPr/>
        </p:nvSpPr>
        <p:spPr>
          <a:xfrm>
            <a:off x="5074873" y="197529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3892490" y="232716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8A25ADC-9EB3-F082-6DD9-CA02BD3E0CA5}"/>
              </a:ext>
            </a:extLst>
          </p:cNvPr>
          <p:cNvSpPr/>
          <p:nvPr/>
        </p:nvSpPr>
        <p:spPr>
          <a:xfrm>
            <a:off x="3693579" y="342224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892490" y="457239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BA507B-4865-B925-5969-C19FC464C4CD}"/>
              </a:ext>
            </a:extLst>
          </p:cNvPr>
          <p:cNvSpPr/>
          <p:nvPr/>
        </p:nvSpPr>
        <p:spPr>
          <a:xfrm>
            <a:off x="5074873" y="4865148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68675" y="4572390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4483A1-437D-B04C-5226-38C42F13BDB1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17888289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6200000">
            <a:off x="8128283" y="2067884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ED0798-3539-65D9-F10A-36EF628AEB00}"/>
              </a:ext>
            </a:extLst>
          </p:cNvPr>
          <p:cNvSpPr/>
          <p:nvPr/>
        </p:nvSpPr>
        <p:spPr>
          <a:xfrm>
            <a:off x="6268675" y="232716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37D102-1328-E20A-0BBF-3BC90530FAFA}"/>
              </a:ext>
            </a:extLst>
          </p:cNvPr>
          <p:cNvSpPr/>
          <p:nvPr/>
        </p:nvSpPr>
        <p:spPr>
          <a:xfrm>
            <a:off x="5074873" y="197529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3892490" y="232716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8A25ADC-9EB3-F082-6DD9-CA02BD3E0CA5}"/>
              </a:ext>
            </a:extLst>
          </p:cNvPr>
          <p:cNvSpPr/>
          <p:nvPr/>
        </p:nvSpPr>
        <p:spPr>
          <a:xfrm>
            <a:off x="3693579" y="342224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892490" y="457239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BA507B-4865-B925-5969-C19FC464C4CD}"/>
              </a:ext>
            </a:extLst>
          </p:cNvPr>
          <p:cNvSpPr/>
          <p:nvPr/>
        </p:nvSpPr>
        <p:spPr>
          <a:xfrm>
            <a:off x="5074873" y="4865148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68675" y="4572390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BBC2BFD-A616-F1E8-3EF2-B76DB0E45372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27252482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6200000">
            <a:off x="8128283" y="2067884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ED0798-3539-65D9-F10A-36EF628AEB00}"/>
              </a:ext>
            </a:extLst>
          </p:cNvPr>
          <p:cNvSpPr/>
          <p:nvPr/>
        </p:nvSpPr>
        <p:spPr>
          <a:xfrm>
            <a:off x="6268675" y="232716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37D102-1328-E20A-0BBF-3BC90530FAFA}"/>
              </a:ext>
            </a:extLst>
          </p:cNvPr>
          <p:cNvSpPr/>
          <p:nvPr/>
        </p:nvSpPr>
        <p:spPr>
          <a:xfrm>
            <a:off x="5074873" y="197529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3892490" y="232716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8A25ADC-9EB3-F082-6DD9-CA02BD3E0CA5}"/>
              </a:ext>
            </a:extLst>
          </p:cNvPr>
          <p:cNvSpPr/>
          <p:nvPr/>
        </p:nvSpPr>
        <p:spPr>
          <a:xfrm>
            <a:off x="3693579" y="342224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892490" y="457239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BA507B-4865-B925-5969-C19FC464C4CD}"/>
              </a:ext>
            </a:extLst>
          </p:cNvPr>
          <p:cNvSpPr/>
          <p:nvPr/>
        </p:nvSpPr>
        <p:spPr>
          <a:xfrm>
            <a:off x="5074873" y="4865148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68675" y="4572390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8CC42EE-FBC4-FDED-6EC5-1FCD5A24B8C6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85816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71D7749-54F2-247D-26E8-05878AB11476}"/>
              </a:ext>
            </a:extLst>
          </p:cNvPr>
          <p:cNvSpPr/>
          <p:nvPr/>
        </p:nvSpPr>
        <p:spPr>
          <a:xfrm>
            <a:off x="2734112" y="1216404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D45641A-4000-55D9-1913-C703D2071269}"/>
              </a:ext>
            </a:extLst>
          </p:cNvPr>
          <p:cNvSpPr/>
          <p:nvPr/>
        </p:nvSpPr>
        <p:spPr>
          <a:xfrm>
            <a:off x="6096000" y="1216403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B027AE5-797A-8FF5-A7E6-B6DE16D087C7}"/>
              </a:ext>
            </a:extLst>
          </p:cNvPr>
          <p:cNvSpPr/>
          <p:nvPr/>
        </p:nvSpPr>
        <p:spPr>
          <a:xfrm>
            <a:off x="4458052" y="1216402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52A3B0B-E9F5-2DA7-90C3-F31C47D81E33}"/>
              </a:ext>
            </a:extLst>
          </p:cNvPr>
          <p:cNvSpPr/>
          <p:nvPr/>
        </p:nvSpPr>
        <p:spPr>
          <a:xfrm>
            <a:off x="4609051" y="3054991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C26B1CF-6FF6-5F7B-8599-2CA7C1CB887D}"/>
              </a:ext>
            </a:extLst>
          </p:cNvPr>
          <p:cNvSpPr/>
          <p:nvPr/>
        </p:nvSpPr>
        <p:spPr>
          <a:xfrm>
            <a:off x="3025977" y="4597867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F28DC88-FA2C-1AA9-73E3-C453C786AB1F}"/>
              </a:ext>
            </a:extLst>
          </p:cNvPr>
          <p:cNvSpPr/>
          <p:nvPr/>
        </p:nvSpPr>
        <p:spPr>
          <a:xfrm>
            <a:off x="4846040" y="4567598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15142D2-1A35-FCFE-E13E-9ADC4E6E0C4B}"/>
              </a:ext>
            </a:extLst>
          </p:cNvPr>
          <p:cNvSpPr/>
          <p:nvPr/>
        </p:nvSpPr>
        <p:spPr>
          <a:xfrm>
            <a:off x="6543413" y="4743560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FE8A8C-5D67-F978-1663-29439EAE909D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</p:spTree>
    <p:extLst>
      <p:ext uri="{BB962C8B-B14F-4D97-AF65-F5344CB8AC3E}">
        <p14:creationId xmlns:p14="http://schemas.microsoft.com/office/powerpoint/2010/main" val="22197036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4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71D7749-54F2-247D-26E8-05878AB11476}"/>
              </a:ext>
            </a:extLst>
          </p:cNvPr>
          <p:cNvSpPr/>
          <p:nvPr/>
        </p:nvSpPr>
        <p:spPr>
          <a:xfrm>
            <a:off x="2734112" y="1216404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D45641A-4000-55D9-1913-C703D2071269}"/>
              </a:ext>
            </a:extLst>
          </p:cNvPr>
          <p:cNvSpPr/>
          <p:nvPr/>
        </p:nvSpPr>
        <p:spPr>
          <a:xfrm>
            <a:off x="6096000" y="1216403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B027AE5-797A-8FF5-A7E6-B6DE16D087C7}"/>
              </a:ext>
            </a:extLst>
          </p:cNvPr>
          <p:cNvSpPr/>
          <p:nvPr/>
        </p:nvSpPr>
        <p:spPr>
          <a:xfrm>
            <a:off x="4458052" y="1216402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52A3B0B-E9F5-2DA7-90C3-F31C47D81E33}"/>
              </a:ext>
            </a:extLst>
          </p:cNvPr>
          <p:cNvSpPr/>
          <p:nvPr/>
        </p:nvSpPr>
        <p:spPr>
          <a:xfrm>
            <a:off x="4609051" y="3054991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C26B1CF-6FF6-5F7B-8599-2CA7C1CB887D}"/>
              </a:ext>
            </a:extLst>
          </p:cNvPr>
          <p:cNvSpPr/>
          <p:nvPr/>
        </p:nvSpPr>
        <p:spPr>
          <a:xfrm>
            <a:off x="3025977" y="4597867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F28DC88-FA2C-1AA9-73E3-C453C786AB1F}"/>
              </a:ext>
            </a:extLst>
          </p:cNvPr>
          <p:cNvSpPr/>
          <p:nvPr/>
        </p:nvSpPr>
        <p:spPr>
          <a:xfrm>
            <a:off x="4846040" y="4567598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15142D2-1A35-FCFE-E13E-9ADC4E6E0C4B}"/>
              </a:ext>
            </a:extLst>
          </p:cNvPr>
          <p:cNvSpPr/>
          <p:nvPr/>
        </p:nvSpPr>
        <p:spPr>
          <a:xfrm>
            <a:off x="6543413" y="4743560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FE8A8C-5D67-F978-1663-29439EAE909D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</p:spTree>
    <p:extLst>
      <p:ext uri="{BB962C8B-B14F-4D97-AF65-F5344CB8AC3E}">
        <p14:creationId xmlns:p14="http://schemas.microsoft.com/office/powerpoint/2010/main" val="1666381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4</a:t>
            </a:r>
          </a:p>
        </p:txBody>
      </p:sp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FB182C9E-0923-BAC3-914A-BA60262E262C}"/>
              </a:ext>
            </a:extLst>
          </p:cNvPr>
          <p:cNvSpPr/>
          <p:nvPr/>
        </p:nvSpPr>
        <p:spPr>
          <a:xfrm rot="10800000">
            <a:off x="4970477" y="18455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5F894649-1BBA-7243-9455-7BABEE5B4EB6}"/>
              </a:ext>
            </a:extLst>
          </p:cNvPr>
          <p:cNvSpPr/>
          <p:nvPr/>
        </p:nvSpPr>
        <p:spPr>
          <a:xfrm rot="8181899">
            <a:off x="3645016" y="71306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69A3A716-E92C-A5BA-731C-0B697E01BABF}"/>
              </a:ext>
            </a:extLst>
          </p:cNvPr>
          <p:cNvSpPr/>
          <p:nvPr/>
        </p:nvSpPr>
        <p:spPr>
          <a:xfrm rot="3006504">
            <a:off x="3524110" y="3291267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94E61446-88A6-2C7D-CAB7-494332922C7F}"/>
              </a:ext>
            </a:extLst>
          </p:cNvPr>
          <p:cNvSpPr/>
          <p:nvPr/>
        </p:nvSpPr>
        <p:spPr>
          <a:xfrm rot="5400000">
            <a:off x="3112053" y="206788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>
            <a:extLst>
              <a:ext uri="{FF2B5EF4-FFF2-40B4-BE49-F238E27FC236}">
                <a16:creationId xmlns:a16="http://schemas.microsoft.com/office/drawing/2014/main" id="{3521BF95-08AA-BAD4-6063-C500163DBBDB}"/>
              </a:ext>
            </a:extLst>
          </p:cNvPr>
          <p:cNvSpPr/>
          <p:nvPr/>
        </p:nvSpPr>
        <p:spPr>
          <a:xfrm rot="18952085">
            <a:off x="6286820" y="3385302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>
            <a:extLst>
              <a:ext uri="{FF2B5EF4-FFF2-40B4-BE49-F238E27FC236}">
                <a16:creationId xmlns:a16="http://schemas.microsoft.com/office/drawing/2014/main" id="{AD2745E0-01A9-0BB6-13B3-8AD0B0DDE695}"/>
              </a:ext>
            </a:extLst>
          </p:cNvPr>
          <p:cNvSpPr/>
          <p:nvPr/>
        </p:nvSpPr>
        <p:spPr>
          <a:xfrm>
            <a:off x="4983758" y="395121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>
            <a:extLst>
              <a:ext uri="{FF2B5EF4-FFF2-40B4-BE49-F238E27FC236}">
                <a16:creationId xmlns:a16="http://schemas.microsoft.com/office/drawing/2014/main" id="{A9FF2726-1171-F267-4C17-5C03839F8DEE}"/>
              </a:ext>
            </a:extLst>
          </p:cNvPr>
          <p:cNvSpPr/>
          <p:nvPr/>
        </p:nvSpPr>
        <p:spPr>
          <a:xfrm rot="13505938">
            <a:off x="6168065" y="829179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isocèle 22">
            <a:extLst>
              <a:ext uri="{FF2B5EF4-FFF2-40B4-BE49-F238E27FC236}">
                <a16:creationId xmlns:a16="http://schemas.microsoft.com/office/drawing/2014/main" id="{39700AD2-9C1F-0B0D-5057-DE03D0C060D7}"/>
              </a:ext>
            </a:extLst>
          </p:cNvPr>
          <p:cNvSpPr/>
          <p:nvPr/>
        </p:nvSpPr>
        <p:spPr>
          <a:xfrm rot="16200000">
            <a:off x="6777654" y="2067887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3ACE97-A477-F663-330C-C4CC50356BF9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</p:spTree>
    <p:extLst>
      <p:ext uri="{BB962C8B-B14F-4D97-AF65-F5344CB8AC3E}">
        <p14:creationId xmlns:p14="http://schemas.microsoft.com/office/powerpoint/2010/main" val="1125452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4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71D7749-54F2-247D-26E8-05878AB11476}"/>
              </a:ext>
            </a:extLst>
          </p:cNvPr>
          <p:cNvSpPr/>
          <p:nvPr/>
        </p:nvSpPr>
        <p:spPr>
          <a:xfrm>
            <a:off x="2734112" y="1216404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D45641A-4000-55D9-1913-C703D2071269}"/>
              </a:ext>
            </a:extLst>
          </p:cNvPr>
          <p:cNvSpPr/>
          <p:nvPr/>
        </p:nvSpPr>
        <p:spPr>
          <a:xfrm>
            <a:off x="6096000" y="1216403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B027AE5-797A-8FF5-A7E6-B6DE16D087C7}"/>
              </a:ext>
            </a:extLst>
          </p:cNvPr>
          <p:cNvSpPr/>
          <p:nvPr/>
        </p:nvSpPr>
        <p:spPr>
          <a:xfrm>
            <a:off x="2674688" y="2759280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52A3B0B-E9F5-2DA7-90C3-F31C47D81E33}"/>
              </a:ext>
            </a:extLst>
          </p:cNvPr>
          <p:cNvSpPr/>
          <p:nvPr/>
        </p:nvSpPr>
        <p:spPr>
          <a:xfrm>
            <a:off x="4497140" y="3017731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C26B1CF-6FF6-5F7B-8599-2CA7C1CB887D}"/>
              </a:ext>
            </a:extLst>
          </p:cNvPr>
          <p:cNvSpPr/>
          <p:nvPr/>
        </p:nvSpPr>
        <p:spPr>
          <a:xfrm>
            <a:off x="3025977" y="4597867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F28DC88-FA2C-1AA9-73E3-C453C786AB1F}"/>
              </a:ext>
            </a:extLst>
          </p:cNvPr>
          <p:cNvSpPr/>
          <p:nvPr/>
        </p:nvSpPr>
        <p:spPr>
          <a:xfrm>
            <a:off x="6531462" y="2916977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15142D2-1A35-FCFE-E13E-9ADC4E6E0C4B}"/>
              </a:ext>
            </a:extLst>
          </p:cNvPr>
          <p:cNvSpPr/>
          <p:nvPr/>
        </p:nvSpPr>
        <p:spPr>
          <a:xfrm>
            <a:off x="6543413" y="4743560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AD8B675-946A-6CC3-2136-D4410831E5E4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</p:spTree>
    <p:extLst>
      <p:ext uri="{BB962C8B-B14F-4D97-AF65-F5344CB8AC3E}">
        <p14:creationId xmlns:p14="http://schemas.microsoft.com/office/powerpoint/2010/main" val="40429907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4588776" y="3007377"/>
            <a:ext cx="2203510" cy="2203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8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2385C0A-F234-3C10-CD31-120CEAA2EA77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</p:spTree>
    <p:extLst>
      <p:ext uri="{BB962C8B-B14F-4D97-AF65-F5344CB8AC3E}">
        <p14:creationId xmlns:p14="http://schemas.microsoft.com/office/powerpoint/2010/main" val="419525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Couplet2</a:t>
            </a:r>
          </a:p>
        </p:txBody>
      </p:sp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FB182C9E-0923-BAC3-914A-BA60262E262C}"/>
              </a:ext>
            </a:extLst>
          </p:cNvPr>
          <p:cNvSpPr/>
          <p:nvPr/>
        </p:nvSpPr>
        <p:spPr>
          <a:xfrm rot="10800000">
            <a:off x="4970477" y="18455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5F894649-1BBA-7243-9455-7BABEE5B4EB6}"/>
              </a:ext>
            </a:extLst>
          </p:cNvPr>
          <p:cNvSpPr/>
          <p:nvPr/>
        </p:nvSpPr>
        <p:spPr>
          <a:xfrm rot="8181899">
            <a:off x="3645016" y="71306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69A3A716-E92C-A5BA-731C-0B697E01BABF}"/>
              </a:ext>
            </a:extLst>
          </p:cNvPr>
          <p:cNvSpPr/>
          <p:nvPr/>
        </p:nvSpPr>
        <p:spPr>
          <a:xfrm rot="3006504">
            <a:off x="3524110" y="3291267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94E61446-88A6-2C7D-CAB7-494332922C7F}"/>
              </a:ext>
            </a:extLst>
          </p:cNvPr>
          <p:cNvSpPr/>
          <p:nvPr/>
        </p:nvSpPr>
        <p:spPr>
          <a:xfrm rot="5400000">
            <a:off x="3112053" y="206788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>
            <a:extLst>
              <a:ext uri="{FF2B5EF4-FFF2-40B4-BE49-F238E27FC236}">
                <a16:creationId xmlns:a16="http://schemas.microsoft.com/office/drawing/2014/main" id="{3521BF95-08AA-BAD4-6063-C500163DBBDB}"/>
              </a:ext>
            </a:extLst>
          </p:cNvPr>
          <p:cNvSpPr/>
          <p:nvPr/>
        </p:nvSpPr>
        <p:spPr>
          <a:xfrm rot="18952085">
            <a:off x="6286820" y="3385302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>
            <a:extLst>
              <a:ext uri="{FF2B5EF4-FFF2-40B4-BE49-F238E27FC236}">
                <a16:creationId xmlns:a16="http://schemas.microsoft.com/office/drawing/2014/main" id="{AD2745E0-01A9-0BB6-13B3-8AD0B0DDE695}"/>
              </a:ext>
            </a:extLst>
          </p:cNvPr>
          <p:cNvSpPr/>
          <p:nvPr/>
        </p:nvSpPr>
        <p:spPr>
          <a:xfrm>
            <a:off x="4983758" y="395121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>
            <a:extLst>
              <a:ext uri="{FF2B5EF4-FFF2-40B4-BE49-F238E27FC236}">
                <a16:creationId xmlns:a16="http://schemas.microsoft.com/office/drawing/2014/main" id="{A9FF2726-1171-F267-4C17-5C03839F8DEE}"/>
              </a:ext>
            </a:extLst>
          </p:cNvPr>
          <p:cNvSpPr/>
          <p:nvPr/>
        </p:nvSpPr>
        <p:spPr>
          <a:xfrm rot="13505938">
            <a:off x="6168065" y="829179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isocèle 22">
            <a:extLst>
              <a:ext uri="{FF2B5EF4-FFF2-40B4-BE49-F238E27FC236}">
                <a16:creationId xmlns:a16="http://schemas.microsoft.com/office/drawing/2014/main" id="{39700AD2-9C1F-0B0D-5057-DE03D0C060D7}"/>
              </a:ext>
            </a:extLst>
          </p:cNvPr>
          <p:cNvSpPr/>
          <p:nvPr/>
        </p:nvSpPr>
        <p:spPr>
          <a:xfrm rot="16200000">
            <a:off x="6777654" y="2067887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3ACE97-A477-F663-330C-C4CC50356BF9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</p:spTree>
    <p:extLst>
      <p:ext uri="{BB962C8B-B14F-4D97-AF65-F5344CB8AC3E}">
        <p14:creationId xmlns:p14="http://schemas.microsoft.com/office/powerpoint/2010/main" val="352257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71D7749-54F2-247D-26E8-05878AB11476}"/>
              </a:ext>
            </a:extLst>
          </p:cNvPr>
          <p:cNvSpPr/>
          <p:nvPr/>
        </p:nvSpPr>
        <p:spPr>
          <a:xfrm>
            <a:off x="2734112" y="1216404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D45641A-4000-55D9-1913-C703D2071269}"/>
              </a:ext>
            </a:extLst>
          </p:cNvPr>
          <p:cNvSpPr/>
          <p:nvPr/>
        </p:nvSpPr>
        <p:spPr>
          <a:xfrm>
            <a:off x="6096000" y="1216403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B027AE5-797A-8FF5-A7E6-B6DE16D087C7}"/>
              </a:ext>
            </a:extLst>
          </p:cNvPr>
          <p:cNvSpPr/>
          <p:nvPr/>
        </p:nvSpPr>
        <p:spPr>
          <a:xfrm>
            <a:off x="2674688" y="2759280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52A3B0B-E9F5-2DA7-90C3-F31C47D81E33}"/>
              </a:ext>
            </a:extLst>
          </p:cNvPr>
          <p:cNvSpPr/>
          <p:nvPr/>
        </p:nvSpPr>
        <p:spPr>
          <a:xfrm>
            <a:off x="4497140" y="3017731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C26B1CF-6FF6-5F7B-8599-2CA7C1CB887D}"/>
              </a:ext>
            </a:extLst>
          </p:cNvPr>
          <p:cNvSpPr/>
          <p:nvPr/>
        </p:nvSpPr>
        <p:spPr>
          <a:xfrm>
            <a:off x="3025977" y="4597867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F28DC88-FA2C-1AA9-73E3-C453C786AB1F}"/>
              </a:ext>
            </a:extLst>
          </p:cNvPr>
          <p:cNvSpPr/>
          <p:nvPr/>
        </p:nvSpPr>
        <p:spPr>
          <a:xfrm>
            <a:off x="6531462" y="2916977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15142D2-1A35-FCFE-E13E-9ADC4E6E0C4B}"/>
              </a:ext>
            </a:extLst>
          </p:cNvPr>
          <p:cNvSpPr/>
          <p:nvPr/>
        </p:nvSpPr>
        <p:spPr>
          <a:xfrm>
            <a:off x="6543413" y="4743560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AD8B675-946A-6CC3-2136-D4410831E5E4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</p:spTree>
    <p:extLst>
      <p:ext uri="{BB962C8B-B14F-4D97-AF65-F5344CB8AC3E}">
        <p14:creationId xmlns:p14="http://schemas.microsoft.com/office/powerpoint/2010/main" val="339889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Couplet2</a:t>
            </a:r>
          </a:p>
        </p:txBody>
      </p:sp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FB182C9E-0923-BAC3-914A-BA60262E262C}"/>
              </a:ext>
            </a:extLst>
          </p:cNvPr>
          <p:cNvSpPr/>
          <p:nvPr/>
        </p:nvSpPr>
        <p:spPr>
          <a:xfrm rot="10800000">
            <a:off x="4970477" y="18455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5F894649-1BBA-7243-9455-7BABEE5B4EB6}"/>
              </a:ext>
            </a:extLst>
          </p:cNvPr>
          <p:cNvSpPr/>
          <p:nvPr/>
        </p:nvSpPr>
        <p:spPr>
          <a:xfrm rot="8181899">
            <a:off x="3645016" y="71306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69A3A716-E92C-A5BA-731C-0B697E01BABF}"/>
              </a:ext>
            </a:extLst>
          </p:cNvPr>
          <p:cNvSpPr/>
          <p:nvPr/>
        </p:nvSpPr>
        <p:spPr>
          <a:xfrm rot="3006504">
            <a:off x="3524110" y="3291267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94E61446-88A6-2C7D-CAB7-494332922C7F}"/>
              </a:ext>
            </a:extLst>
          </p:cNvPr>
          <p:cNvSpPr/>
          <p:nvPr/>
        </p:nvSpPr>
        <p:spPr>
          <a:xfrm rot="5400000">
            <a:off x="3112053" y="206788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>
            <a:extLst>
              <a:ext uri="{FF2B5EF4-FFF2-40B4-BE49-F238E27FC236}">
                <a16:creationId xmlns:a16="http://schemas.microsoft.com/office/drawing/2014/main" id="{3521BF95-08AA-BAD4-6063-C500163DBBDB}"/>
              </a:ext>
            </a:extLst>
          </p:cNvPr>
          <p:cNvSpPr/>
          <p:nvPr/>
        </p:nvSpPr>
        <p:spPr>
          <a:xfrm rot="18952085">
            <a:off x="6286820" y="3385302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>
            <a:extLst>
              <a:ext uri="{FF2B5EF4-FFF2-40B4-BE49-F238E27FC236}">
                <a16:creationId xmlns:a16="http://schemas.microsoft.com/office/drawing/2014/main" id="{AD2745E0-01A9-0BB6-13B3-8AD0B0DDE695}"/>
              </a:ext>
            </a:extLst>
          </p:cNvPr>
          <p:cNvSpPr/>
          <p:nvPr/>
        </p:nvSpPr>
        <p:spPr>
          <a:xfrm>
            <a:off x="4983758" y="395121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>
            <a:extLst>
              <a:ext uri="{FF2B5EF4-FFF2-40B4-BE49-F238E27FC236}">
                <a16:creationId xmlns:a16="http://schemas.microsoft.com/office/drawing/2014/main" id="{A9FF2726-1171-F267-4C17-5C03839F8DEE}"/>
              </a:ext>
            </a:extLst>
          </p:cNvPr>
          <p:cNvSpPr/>
          <p:nvPr/>
        </p:nvSpPr>
        <p:spPr>
          <a:xfrm rot="13505938">
            <a:off x="6168065" y="829179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isocèle 22">
            <a:extLst>
              <a:ext uri="{FF2B5EF4-FFF2-40B4-BE49-F238E27FC236}">
                <a16:creationId xmlns:a16="http://schemas.microsoft.com/office/drawing/2014/main" id="{39700AD2-9C1F-0B0D-5057-DE03D0C060D7}"/>
              </a:ext>
            </a:extLst>
          </p:cNvPr>
          <p:cNvSpPr/>
          <p:nvPr/>
        </p:nvSpPr>
        <p:spPr>
          <a:xfrm rot="16200000">
            <a:off x="6777654" y="2067887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964D4F6-075C-72DD-9999-BF4C0F7B45BE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</p:spTree>
    <p:extLst>
      <p:ext uri="{BB962C8B-B14F-4D97-AF65-F5344CB8AC3E}">
        <p14:creationId xmlns:p14="http://schemas.microsoft.com/office/powerpoint/2010/main" val="18421890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1405</Words>
  <Application>Microsoft Office PowerPoint</Application>
  <PresentationFormat>Grand écran</PresentationFormat>
  <Paragraphs>443</Paragraphs>
  <Slides>63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63</vt:i4>
      </vt:variant>
    </vt:vector>
  </HeadingPairs>
  <TitlesOfParts>
    <vt:vector size="67" baseType="lpstr">
      <vt:lpstr>Arial</vt:lpstr>
      <vt:lpstr>Calibri</vt:lpstr>
      <vt:lpstr>Calibri Light</vt:lpstr>
      <vt:lpstr>Thème Office</vt:lpstr>
      <vt:lpstr>Furachi na Kassai</vt:lpstr>
      <vt:lpstr>Présentation</vt:lpstr>
      <vt:lpstr>Timing</vt:lpstr>
      <vt:lpstr>Couplet</vt:lpstr>
      <vt:lpstr>Refrain</vt:lpstr>
      <vt:lpstr>Couplet 1</vt:lpstr>
      <vt:lpstr>Couplet2</vt:lpstr>
      <vt:lpstr>Couplet 1</vt:lpstr>
      <vt:lpstr>Couplet2</vt:lpstr>
      <vt:lpstr>Couplet 1</vt:lpstr>
      <vt:lpstr>Couplet 1</vt:lpstr>
      <vt:lpstr>Couplet 1</vt:lpstr>
      <vt:lpstr>Refrain 1</vt:lpstr>
      <vt:lpstr>Refrain 1</vt:lpstr>
      <vt:lpstr>Refrain 1</vt:lpstr>
      <vt:lpstr>Refrain 1</vt:lpstr>
      <vt:lpstr>Refrain 1</vt:lpstr>
      <vt:lpstr>Refrain 1</vt:lpstr>
      <vt:lpstr>Refrain 1</vt:lpstr>
      <vt:lpstr>Refrain 1</vt:lpstr>
      <vt:lpstr>Refrain 1</vt:lpstr>
      <vt:lpstr>Refrain 1</vt:lpstr>
      <vt:lpstr>Refrain 1</vt:lpstr>
      <vt:lpstr>Refrain 1</vt:lpstr>
      <vt:lpstr>Couplet 2</vt:lpstr>
      <vt:lpstr>Couplet2</vt:lpstr>
      <vt:lpstr>Couplet 2</vt:lpstr>
      <vt:lpstr>Couplet 2</vt:lpstr>
      <vt:lpstr>Couplet 2</vt:lpstr>
      <vt:lpstr>Couplet 2</vt:lpstr>
      <vt:lpstr>Couplet 2</vt:lpstr>
      <vt:lpstr>Refrain 3</vt:lpstr>
      <vt:lpstr>Refrain 3</vt:lpstr>
      <vt:lpstr>Refrain 2</vt:lpstr>
      <vt:lpstr>Refrain 3</vt:lpstr>
      <vt:lpstr>Refrain 3</vt:lpstr>
      <vt:lpstr>Refrain 3</vt:lpstr>
      <vt:lpstr>Refrain 3</vt:lpstr>
      <vt:lpstr>Refrain 3</vt:lpstr>
      <vt:lpstr>Refrain 3</vt:lpstr>
      <vt:lpstr>Refrain 3</vt:lpstr>
      <vt:lpstr>Refrain 3</vt:lpstr>
      <vt:lpstr>Refrain 3</vt:lpstr>
      <vt:lpstr>Couplet 3</vt:lpstr>
      <vt:lpstr>Couplet 3</vt:lpstr>
      <vt:lpstr>Couplet 3</vt:lpstr>
      <vt:lpstr>Couplet 3</vt:lpstr>
      <vt:lpstr>Refrain 3</vt:lpstr>
      <vt:lpstr>Refrain 3</vt:lpstr>
      <vt:lpstr>Refrain 3</vt:lpstr>
      <vt:lpstr>Refrain 3</vt:lpstr>
      <vt:lpstr>Refrain 3</vt:lpstr>
      <vt:lpstr>Refrain 3</vt:lpstr>
      <vt:lpstr>Refrain 3</vt:lpstr>
      <vt:lpstr>Refrain 3</vt:lpstr>
      <vt:lpstr>Refrain 3</vt:lpstr>
      <vt:lpstr>Refrain 3</vt:lpstr>
      <vt:lpstr>Refrain 3</vt:lpstr>
      <vt:lpstr>Refrain 3</vt:lpstr>
      <vt:lpstr>Couplet 4</vt:lpstr>
      <vt:lpstr>Couplet 4</vt:lpstr>
      <vt:lpstr>Couplet 4</vt:lpstr>
      <vt:lpstr>Couplet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Furachi na Kassai</dc:title>
  <dc:creator>Cyril Li</dc:creator>
  <cp:lastModifiedBy>Cyril Li</cp:lastModifiedBy>
  <cp:revision>3</cp:revision>
  <dcterms:created xsi:type="dcterms:W3CDTF">2022-10-16T15:01:52Z</dcterms:created>
  <dcterms:modified xsi:type="dcterms:W3CDTF">2022-10-26T18:16:54Z</dcterms:modified>
</cp:coreProperties>
</file>