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Lst>
  <p:sldSz cx="9144000" cy="6858000" type="screen4x3"/>
  <p:notesSz cx="7150100" cy="94488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095625" cy="471487"/>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4054475" y="0"/>
            <a:ext cx="3095625" cy="471487"/>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214437" y="709612"/>
            <a:ext cx="4722812" cy="35417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950912" y="4487862"/>
            <a:ext cx="5248275" cy="42513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977313"/>
            <a:ext cx="3095625" cy="471487"/>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054475" y="8977313"/>
            <a:ext cx="3095625" cy="471487"/>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50912" y="4487862"/>
            <a:ext cx="5248275" cy="4251324"/>
          </a:xfrm>
          <a:prstGeom prst="rect">
            <a:avLst/>
          </a:prstGeom>
        </p:spPr>
        <p:txBody>
          <a:bodyPr lIns="91425" tIns="91425" rIns="91425" bIns="91425" anchor="ctr" anchorCtr="0">
            <a:noAutofit/>
          </a:bodyPr>
          <a:lstStyle/>
          <a:p>
            <a:endParaRPr/>
          </a:p>
        </p:txBody>
      </p:sp>
      <p:sp>
        <p:nvSpPr>
          <p:cNvPr id="82" name="Shape 82"/>
          <p:cNvSpPr>
            <a:spLocks noGrp="1" noRot="1" noChangeAspect="1"/>
          </p:cNvSpPr>
          <p:nvPr>
            <p:ph type="sldImg" idx="2"/>
          </p:nvPr>
        </p:nvSpPr>
        <p:spPr>
          <a:xfrm>
            <a:off x="1214437" y="709612"/>
            <a:ext cx="4722812" cy="35417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214438" y="709613"/>
            <a:ext cx="4722812" cy="35417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212850" y="709612"/>
            <a:ext cx="4724400" cy="35433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 name="Shape 88"/>
          <p:cNvSpPr txBox="1">
            <a:spLocks noGrp="1"/>
          </p:cNvSpPr>
          <p:nvPr>
            <p:ph type="body" idx="1"/>
          </p:nvPr>
        </p:nvSpPr>
        <p:spPr>
          <a:xfrm>
            <a:off x="715335" y="4488180"/>
            <a:ext cx="5719430" cy="4251960"/>
          </a:xfrm>
          <a:prstGeom prst="rect">
            <a:avLst/>
          </a:prstGeom>
          <a:noFill/>
          <a:ln>
            <a:noFill/>
          </a:ln>
        </p:spPr>
        <p:txBody>
          <a:bodyPr lIns="94800" tIns="47400" rIns="94800" bIns="47400"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214437" y="709612"/>
            <a:ext cx="4722900" cy="3541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950912" y="4487862"/>
            <a:ext cx="5248200" cy="4251299"/>
          </a:xfrm>
          <a:prstGeom prst="rect">
            <a:avLst/>
          </a:prstGeom>
        </p:spPr>
        <p:txBody>
          <a:bodyPr lIns="91425" tIns="91425" rIns="91425" bIns="91425" anchor="ctr"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cxnSp>
        <p:nvCxnSpPr>
          <p:cNvPr id="21" name="Shape 21"/>
          <p:cNvCxnSpPr/>
          <p:nvPr/>
        </p:nvCxnSpPr>
        <p:spPr>
          <a:xfrm>
            <a:off x="495300" y="839787"/>
            <a:ext cx="6243638" cy="0"/>
          </a:xfrm>
          <a:prstGeom prst="straightConnector1">
            <a:avLst/>
          </a:prstGeom>
          <a:noFill/>
          <a:ln w="25400" cap="flat">
            <a:solidFill>
              <a:srgbClr val="D4272E"/>
            </a:solidFill>
            <a:prstDash val="solid"/>
            <a:round/>
            <a:headEnd type="none" w="med" len="med"/>
            <a:tailEnd type="none" w="med" len="med"/>
          </a:ln>
        </p:spPr>
      </p:cxnSp>
      <p:cxnSp>
        <p:nvCxnSpPr>
          <p:cNvPr id="22" name="Shape 22"/>
          <p:cNvCxnSpPr/>
          <p:nvPr/>
        </p:nvCxnSpPr>
        <p:spPr>
          <a:xfrm>
            <a:off x="495300" y="857250"/>
            <a:ext cx="6397624" cy="0"/>
          </a:xfrm>
          <a:prstGeom prst="straightConnector1">
            <a:avLst/>
          </a:prstGeom>
          <a:noFill/>
          <a:ln w="12700" cap="flat">
            <a:solidFill>
              <a:srgbClr val="000000"/>
            </a:solidFill>
            <a:prstDash val="solid"/>
            <a:round/>
            <a:headEnd type="none" w="med" len="med"/>
            <a:tailEnd type="none" w="med" len="med"/>
          </a:ln>
        </p:spPr>
      </p:cxnSp>
      <p:sp>
        <p:nvSpPr>
          <p:cNvPr id="23" name="Shape 23"/>
          <p:cNvSpPr/>
          <p:nvPr/>
        </p:nvSpPr>
        <p:spPr>
          <a:xfrm>
            <a:off x="6740525" y="833437"/>
            <a:ext cx="1866900" cy="82550"/>
          </a:xfrm>
          <a:prstGeom prst="rect">
            <a:avLst/>
          </a:prstGeom>
          <a:solidFill>
            <a:schemeClr val="dk1"/>
          </a:solidFill>
          <a:ln w="12700" cap="flat">
            <a:solidFill>
              <a:schemeClr val="dk1"/>
            </a:solidFill>
            <a:prstDash val="solid"/>
            <a:miter/>
            <a:headEnd type="none" w="med" len="med"/>
            <a:tailEnd type="none" w="med" len="med"/>
          </a:ln>
        </p:spPr>
        <p:txBody>
          <a:bodyPr lIns="91425" tIns="45700" rIns="91425" bIns="45700" anchor="ctr" anchorCtr="0">
            <a:noAutofit/>
          </a:bodyPr>
          <a:lstStyle/>
          <a:p>
            <a:endParaRPr/>
          </a:p>
        </p:txBody>
      </p:sp>
      <p:cxnSp>
        <p:nvCxnSpPr>
          <p:cNvPr id="24" name="Shape 24"/>
          <p:cNvCxnSpPr/>
          <p:nvPr/>
        </p:nvCxnSpPr>
        <p:spPr>
          <a:xfrm>
            <a:off x="498475" y="6419850"/>
            <a:ext cx="8131175" cy="0"/>
          </a:xfrm>
          <a:prstGeom prst="straightConnector1">
            <a:avLst/>
          </a:prstGeom>
          <a:noFill/>
          <a:ln w="12700" cap="flat">
            <a:solidFill>
              <a:schemeClr val="dk1"/>
            </a:solidFill>
            <a:prstDash val="solid"/>
            <a:round/>
            <a:headEnd type="none" w="med" len="med"/>
            <a:tailEnd type="none" w="med" len="med"/>
          </a:ln>
        </p:spPr>
      </p:cxnSp>
      <p:cxnSp>
        <p:nvCxnSpPr>
          <p:cNvPr id="25" name="Shape 25"/>
          <p:cNvCxnSpPr/>
          <p:nvPr/>
        </p:nvCxnSpPr>
        <p:spPr>
          <a:xfrm>
            <a:off x="6734175" y="619125"/>
            <a:ext cx="0" cy="304799"/>
          </a:xfrm>
          <a:prstGeom prst="straightConnector1">
            <a:avLst/>
          </a:prstGeom>
          <a:noFill/>
          <a:ln w="12700" cap="flat">
            <a:solidFill>
              <a:schemeClr val="dk1"/>
            </a:solidFill>
            <a:prstDash val="solid"/>
            <a:round/>
            <a:headEnd type="none" w="med" len="med"/>
            <a:tailEnd type="none" w="med" len="med"/>
          </a:ln>
        </p:spPr>
      </p:cxnSp>
      <p:sp>
        <p:nvSpPr>
          <p:cNvPr id="26" name="Shape 26"/>
          <p:cNvSpPr/>
          <p:nvPr/>
        </p:nvSpPr>
        <p:spPr>
          <a:xfrm>
            <a:off x="404812" y="6494462"/>
            <a:ext cx="1548500" cy="216086"/>
          </a:xfrm>
          <a:prstGeom prst="rect">
            <a:avLst/>
          </a:prstGeom>
          <a:noFill/>
          <a:ln>
            <a:noFill/>
          </a:ln>
        </p:spPr>
        <p:txBody>
          <a:bodyPr lIns="92075" tIns="46025" rIns="92075" bIns="46025" anchor="t" anchorCtr="0">
            <a:noAutofit/>
          </a:bodyPr>
          <a:lstStyle/>
          <a:p>
            <a:pPr marL="0" marR="0" lvl="0" indent="0" algn="l" rtl="0">
              <a:spcBef>
                <a:spcPts val="0"/>
              </a:spcBef>
              <a:spcAft>
                <a:spcPts val="0"/>
              </a:spcAft>
              <a:buSzPct val="25000"/>
              <a:buNone/>
            </a:pPr>
            <a:r>
              <a:rPr lang="en-US" sz="800" b="0" i="0" u="none" strike="noStrike" cap="none" baseline="0">
                <a:solidFill>
                  <a:schemeClr val="dk1"/>
                </a:solidFill>
                <a:latin typeface="Arial"/>
                <a:ea typeface="Arial"/>
                <a:cs typeface="Arial"/>
                <a:sym typeface="Arial"/>
              </a:rPr>
              <a:t>Intro Android Programming </a:t>
            </a:r>
          </a:p>
        </p:txBody>
      </p:sp>
      <p:sp>
        <p:nvSpPr>
          <p:cNvPr id="27" name="Shape 27"/>
          <p:cNvSpPr/>
          <p:nvPr/>
        </p:nvSpPr>
        <p:spPr>
          <a:xfrm>
            <a:off x="6919913" y="304800"/>
            <a:ext cx="1535112" cy="417513"/>
          </a:xfrm>
          <a:prstGeom prst="rect">
            <a:avLst/>
          </a:prstGeom>
          <a:blipFill>
            <a:blip r:embed="rId2"/>
            <a:stretch>
              <a:fillRect/>
            </a:stretch>
          </a:blipFill>
        </p:spPr>
      </p:sp>
      <p:sp>
        <p:nvSpPr>
          <p:cNvPr id="28" name="Shape 28"/>
          <p:cNvSpPr/>
          <p:nvPr/>
        </p:nvSpPr>
        <p:spPr>
          <a:xfrm>
            <a:off x="3863975" y="6492875"/>
            <a:ext cx="1449387" cy="21431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1" i="1" u="none" strike="noStrike" cap="none" baseline="0">
                <a:solidFill>
                  <a:srgbClr val="D4272E"/>
                </a:solidFill>
                <a:latin typeface="Arial"/>
                <a:ea typeface="Arial"/>
                <a:cs typeface="Arial"/>
                <a:sym typeface="Arial"/>
              </a:rPr>
              <a:t>assured</a:t>
            </a:r>
            <a:r>
              <a:rPr lang="en-US" sz="800" b="1" i="1" u="none" strike="noStrike" cap="none" baseline="0">
                <a:solidFill>
                  <a:schemeClr val="dk1"/>
                </a:solidFill>
                <a:latin typeface="Arial"/>
                <a:ea typeface="Arial"/>
                <a:cs typeface="Arial"/>
                <a:sym typeface="Arial"/>
              </a:rPr>
              <a:t>communications</a:t>
            </a:r>
            <a:r>
              <a:rPr lang="en-US" sz="800" b="1" i="1" u="none" strike="noStrike" cap="none" baseline="30000">
                <a:solidFill>
                  <a:schemeClr val="dk1"/>
                </a:solidFill>
                <a:latin typeface="Arial"/>
                <a:ea typeface="Arial"/>
                <a:cs typeface="Arial"/>
                <a:sym typeface="Arial"/>
              </a:rPr>
              <a:t>™</a:t>
            </a:r>
          </a:p>
        </p:txBody>
      </p:sp>
      <p:sp>
        <p:nvSpPr>
          <p:cNvPr id="29" name="Shape 29"/>
          <p:cNvSpPr/>
          <p:nvPr/>
        </p:nvSpPr>
        <p:spPr>
          <a:xfrm>
            <a:off x="8077200" y="6503987"/>
            <a:ext cx="666749" cy="266699"/>
          </a:xfrm>
          <a:prstGeom prst="rect">
            <a:avLst/>
          </a:prstGeom>
          <a:noFill/>
          <a:ln>
            <a:noFill/>
          </a:ln>
        </p:spPr>
        <p:txBody>
          <a:bodyPr lIns="92075" tIns="46025" rIns="92075" bIns="46025" anchor="ctr" anchorCtr="0">
            <a:noAutofit/>
          </a:bodyPr>
          <a:lstStyle/>
          <a:p>
            <a:pPr marL="0" marR="0" lvl="0" indent="0" algn="r" rtl="0">
              <a:spcBef>
                <a:spcPts val="0"/>
              </a:spcBef>
              <a:spcAft>
                <a:spcPts val="0"/>
              </a:spcAft>
              <a:buSzPct val="25000"/>
              <a:buNone/>
            </a:pPr>
            <a:r>
              <a:rPr lang="en-US"/>
              <a:t> </a:t>
            </a:r>
          </a:p>
        </p:txBody>
      </p:sp>
      <p:sp>
        <p:nvSpPr>
          <p:cNvPr id="30" name="Shape 30"/>
          <p:cNvSpPr txBox="1">
            <a:spLocks noGrp="1"/>
          </p:cNvSpPr>
          <p:nvPr>
            <p:ph type="ctrTitle"/>
          </p:nvPr>
        </p:nvSpPr>
        <p:spPr>
          <a:xfrm>
            <a:off x="685800" y="2286000"/>
            <a:ext cx="77724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2600" b="0" i="1" u="none" strike="noStrike" cap="none" baseline="0">
                <a:solidFill>
                  <a:schemeClr val="dk1"/>
                </a:solidFill>
                <a:latin typeface="Arial Black"/>
                <a:ea typeface="Arial Black"/>
                <a:cs typeface="Arial Black"/>
                <a:sym typeface="Arial Black"/>
              </a:defRPr>
            </a:lvl1pPr>
            <a:lvl2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2pPr>
            <a:lvl3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3pPr>
            <a:lvl4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4pPr>
            <a:lvl5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5pPr>
            <a:lvl6pPr marL="4572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6pPr>
            <a:lvl7pPr marL="9144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7pPr>
            <a:lvl8pPr marL="13716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8pPr>
            <a:lvl9pPr marL="18288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9pPr>
          </a:lstStyle>
          <a:p>
            <a:endParaRPr/>
          </a:p>
        </p:txBody>
      </p:sp>
      <p:sp>
        <p:nvSpPr>
          <p:cNvPr id="31" name="Shape 3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520"/>
              </a:spcBef>
              <a:spcAft>
                <a:spcPts val="0"/>
              </a:spcAft>
              <a:buClr>
                <a:srgbClr val="D4272E"/>
              </a:buClr>
              <a:buFont typeface="Arial"/>
              <a:buNone/>
              <a:defRPr sz="2600" b="0" i="0" u="none" strike="noStrike" cap="none" baseline="0">
                <a:solidFill>
                  <a:schemeClr val="dk1"/>
                </a:solidFill>
                <a:latin typeface="Arial"/>
                <a:ea typeface="Arial"/>
                <a:cs typeface="Arial"/>
                <a:sym typeface="Arial"/>
              </a:defRPr>
            </a:lvl1pPr>
            <a:lvl2pPr marL="742950" marR="0" indent="-1333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2pPr>
            <a:lvl3pPr marL="1085850" marR="0" indent="-95250" algn="l" rtl="0">
              <a:spcBef>
                <a:spcPts val="440"/>
              </a:spcBef>
              <a:spcAft>
                <a:spcPts val="0"/>
              </a:spcAft>
              <a:buClr>
                <a:schemeClr val="dk1"/>
              </a:buClr>
              <a:buFont typeface="Arial"/>
              <a:buChar char="•"/>
              <a:defRPr sz="2200" b="0" i="0" u="none" strike="noStrike" cap="none" baseline="0">
                <a:solidFill>
                  <a:schemeClr val="dk1"/>
                </a:solidFill>
                <a:latin typeface="Arial"/>
                <a:ea typeface="Arial"/>
                <a:cs typeface="Arial"/>
                <a:sym typeface="Arial"/>
              </a:defRPr>
            </a:lvl3pPr>
            <a:lvl4pPr marL="1428750" marR="0" indent="-10795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17716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5pPr>
            <a:lvl6pPr marL="22288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6pPr>
            <a:lvl7pPr marL="26860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1432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8pPr>
            <a:lvl9pPr marL="36004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81000" y="171450"/>
            <a:ext cx="5410200" cy="536575"/>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
        <p:nvSpPr>
          <p:cNvPr id="69" name="Shape 69"/>
          <p:cNvSpPr txBox="1">
            <a:spLocks noGrp="1"/>
          </p:cNvSpPr>
          <p:nvPr>
            <p:ph type="body" idx="1"/>
          </p:nvPr>
        </p:nvSpPr>
        <p:spPr>
          <a:xfrm rot="5400000">
            <a:off x="1920874" y="-473075"/>
            <a:ext cx="5149849" cy="8229600"/>
          </a:xfrm>
          <a:prstGeom prst="rect">
            <a:avLst/>
          </a:prstGeom>
          <a:noFill/>
          <a:ln>
            <a:noFill/>
          </a:ln>
        </p:spPr>
        <p:txBody>
          <a:bodyPr lIns="91425" tIns="91425" rIns="91425" bIns="91425" anchor="t" anchorCtr="0"/>
          <a:lstStyle>
            <a:lvl1pPr marL="342900" indent="-177800" algn="l" rtl="0">
              <a:spcBef>
                <a:spcPts val="520"/>
              </a:spcBef>
              <a:spcAft>
                <a:spcPts val="0"/>
              </a:spcAft>
              <a:buClr>
                <a:srgbClr val="D4272E"/>
              </a:buClr>
              <a:buFont typeface="Arial"/>
              <a:buChar char="•"/>
              <a:defRPr sz="2600">
                <a:solidFill>
                  <a:schemeClr val="dk1"/>
                </a:solidFill>
                <a:latin typeface="Arial"/>
                <a:ea typeface="Arial"/>
                <a:cs typeface="Arial"/>
                <a:sym typeface="Arial"/>
              </a:defRPr>
            </a:lvl1pPr>
            <a:lvl2pPr marL="742950" indent="-1333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2pPr>
            <a:lvl3pPr marL="1085850" indent="-95250" algn="l" rtl="0">
              <a:spcBef>
                <a:spcPts val="440"/>
              </a:spcBef>
              <a:spcAft>
                <a:spcPts val="0"/>
              </a:spcAft>
              <a:buClr>
                <a:schemeClr val="dk1"/>
              </a:buClr>
              <a:buFont typeface="Arial"/>
              <a:buChar char="•"/>
              <a:defRPr sz="2200">
                <a:solidFill>
                  <a:schemeClr val="dk1"/>
                </a:solidFill>
                <a:latin typeface="Arial"/>
                <a:ea typeface="Arial"/>
                <a:cs typeface="Arial"/>
                <a:sym typeface="Arial"/>
              </a:defRPr>
            </a:lvl3pPr>
            <a:lvl4pPr marL="1428750" indent="-10795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17716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5pPr>
            <a:lvl6pPr marL="22288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6pPr>
            <a:lvl7pPr marL="26860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7pPr>
            <a:lvl8pPr marL="31432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8pPr>
            <a:lvl9pPr marL="36004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9pPr>
          </a:lstStyle>
          <a:p>
            <a:endParaRPr/>
          </a:p>
        </p:txBody>
      </p:sp>
      <p:sp>
        <p:nvSpPr>
          <p:cNvPr id="70" name="Shape 70"/>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rot="5400000">
            <a:off x="4559300" y="2165349"/>
            <a:ext cx="6045199" cy="2057400"/>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
        <p:nvSpPr>
          <p:cNvPr id="73" name="Shape 73"/>
          <p:cNvSpPr txBox="1">
            <a:spLocks noGrp="1"/>
          </p:cNvSpPr>
          <p:nvPr>
            <p:ph type="body" idx="1"/>
          </p:nvPr>
        </p:nvSpPr>
        <p:spPr>
          <a:xfrm rot="5400000">
            <a:off x="368300" y="184150"/>
            <a:ext cx="6045199" cy="6019799"/>
          </a:xfrm>
          <a:prstGeom prst="rect">
            <a:avLst/>
          </a:prstGeom>
          <a:noFill/>
          <a:ln>
            <a:noFill/>
          </a:ln>
        </p:spPr>
        <p:txBody>
          <a:bodyPr lIns="91425" tIns="91425" rIns="91425" bIns="91425" anchor="t" anchorCtr="0"/>
          <a:lstStyle>
            <a:lvl1pPr marL="342900" indent="-177800" algn="l" rtl="0">
              <a:spcBef>
                <a:spcPts val="520"/>
              </a:spcBef>
              <a:spcAft>
                <a:spcPts val="0"/>
              </a:spcAft>
              <a:buClr>
                <a:srgbClr val="D4272E"/>
              </a:buClr>
              <a:buFont typeface="Arial"/>
              <a:buChar char="•"/>
              <a:defRPr sz="2600">
                <a:solidFill>
                  <a:schemeClr val="dk1"/>
                </a:solidFill>
                <a:latin typeface="Arial"/>
                <a:ea typeface="Arial"/>
                <a:cs typeface="Arial"/>
                <a:sym typeface="Arial"/>
              </a:defRPr>
            </a:lvl1pPr>
            <a:lvl2pPr marL="742950" indent="-1333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2pPr>
            <a:lvl3pPr marL="1085850" indent="-95250" algn="l" rtl="0">
              <a:spcBef>
                <a:spcPts val="440"/>
              </a:spcBef>
              <a:spcAft>
                <a:spcPts val="0"/>
              </a:spcAft>
              <a:buClr>
                <a:schemeClr val="dk1"/>
              </a:buClr>
              <a:buFont typeface="Arial"/>
              <a:buChar char="•"/>
              <a:defRPr sz="2200">
                <a:solidFill>
                  <a:schemeClr val="dk1"/>
                </a:solidFill>
                <a:latin typeface="Arial"/>
                <a:ea typeface="Arial"/>
                <a:cs typeface="Arial"/>
                <a:sym typeface="Arial"/>
              </a:defRPr>
            </a:lvl3pPr>
            <a:lvl4pPr marL="1428750" indent="-10795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17716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5pPr>
            <a:lvl6pPr marL="22288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6pPr>
            <a:lvl7pPr marL="26860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7pPr>
            <a:lvl8pPr marL="31432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8pPr>
            <a:lvl9pPr marL="36004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9pPr>
          </a:lstStyle>
          <a:p>
            <a:endParaRPr/>
          </a:p>
        </p:txBody>
      </p:sp>
      <p:sp>
        <p:nvSpPr>
          <p:cNvPr id="74" name="Shape 74"/>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81000" y="171450"/>
            <a:ext cx="6096000" cy="536575"/>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81000" y="171450"/>
            <a:ext cx="5410200" cy="536575"/>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
        <p:nvSpPr>
          <p:cNvPr id="34" name="Shape 34"/>
          <p:cNvSpPr txBox="1">
            <a:spLocks noGrp="1"/>
          </p:cNvSpPr>
          <p:nvPr>
            <p:ph type="body" idx="1"/>
          </p:nvPr>
        </p:nvSpPr>
        <p:spPr>
          <a:xfrm>
            <a:off x="381000" y="1066800"/>
            <a:ext cx="8229600" cy="5149849"/>
          </a:xfrm>
          <a:prstGeom prst="rect">
            <a:avLst/>
          </a:prstGeom>
          <a:noFill/>
          <a:ln>
            <a:noFill/>
          </a:ln>
        </p:spPr>
        <p:txBody>
          <a:bodyPr lIns="91425" tIns="91425" rIns="91425" bIns="91425" anchor="t" anchorCtr="0"/>
          <a:lstStyle>
            <a:lvl1pPr marL="342900" indent="-177800" algn="l" rtl="0">
              <a:spcBef>
                <a:spcPts val="520"/>
              </a:spcBef>
              <a:spcAft>
                <a:spcPts val="0"/>
              </a:spcAft>
              <a:buClr>
                <a:srgbClr val="D4272E"/>
              </a:buClr>
              <a:buFont typeface="Arial"/>
              <a:buChar char="•"/>
              <a:defRPr sz="2600">
                <a:solidFill>
                  <a:schemeClr val="dk1"/>
                </a:solidFill>
                <a:latin typeface="Arial"/>
                <a:ea typeface="Arial"/>
                <a:cs typeface="Arial"/>
                <a:sym typeface="Arial"/>
              </a:defRPr>
            </a:lvl1pPr>
            <a:lvl2pPr marL="742950" indent="-13335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2pPr>
            <a:lvl3pPr marL="1085850" indent="-95250" algn="l" rtl="0">
              <a:spcBef>
                <a:spcPts val="440"/>
              </a:spcBef>
              <a:spcAft>
                <a:spcPts val="0"/>
              </a:spcAft>
              <a:buClr>
                <a:schemeClr val="dk1"/>
              </a:buClr>
              <a:buFont typeface="Arial"/>
              <a:buChar char="•"/>
              <a:defRPr sz="2200">
                <a:solidFill>
                  <a:schemeClr val="dk1"/>
                </a:solidFill>
                <a:latin typeface="Arial"/>
                <a:ea typeface="Arial"/>
                <a:cs typeface="Arial"/>
                <a:sym typeface="Arial"/>
              </a:defRPr>
            </a:lvl3pPr>
            <a:lvl4pPr marL="1428750" indent="-107950" algn="l" rtl="0">
              <a:spcBef>
                <a:spcPts val="400"/>
              </a:spcBef>
              <a:spcAft>
                <a:spcPts val="0"/>
              </a:spcAft>
              <a:buClr>
                <a:schemeClr val="dk1"/>
              </a:buClr>
              <a:buFont typeface="Arial"/>
              <a:buChar char="–"/>
              <a:defRPr sz="2000">
                <a:solidFill>
                  <a:schemeClr val="dk1"/>
                </a:solidFill>
                <a:latin typeface="Arial"/>
                <a:ea typeface="Arial"/>
                <a:cs typeface="Arial"/>
                <a:sym typeface="Arial"/>
              </a:defRPr>
            </a:lvl4pPr>
            <a:lvl5pPr marL="17716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5pPr>
            <a:lvl6pPr marL="22288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6pPr>
            <a:lvl7pPr marL="26860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7pPr>
            <a:lvl8pPr marL="31432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8pPr>
            <a:lvl9pPr marL="3600450" indent="-120650" algn="l" rtl="0">
              <a:spcBef>
                <a:spcPts val="360"/>
              </a:spcBef>
              <a:spcAft>
                <a:spcPts val="0"/>
              </a:spcAft>
              <a:buClr>
                <a:schemeClr val="dk1"/>
              </a:buClr>
              <a:buFont typeface="Arial"/>
              <a:buChar char="•"/>
              <a:defRPr>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8" name="Shape 3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Font typeface="Arial"/>
              <a:buNone/>
              <a:defRPr sz="2000"/>
            </a:lvl1pPr>
            <a:lvl2pPr marL="457200" indent="0" rtl="0">
              <a:buFont typeface="Arial"/>
              <a:buNone/>
              <a:defRPr sz="1800"/>
            </a:lvl2pPr>
            <a:lvl3pPr marL="914400" indent="0" rtl="0">
              <a:buFont typeface="Arial"/>
              <a:buNone/>
              <a:defRPr sz="1600"/>
            </a:lvl3pPr>
            <a:lvl4pPr marL="1371600" indent="0" rtl="0">
              <a:buFont typeface="Arial"/>
              <a:buNone/>
              <a:defRPr sz="1400"/>
            </a:lvl4pPr>
            <a:lvl5pPr marL="1828800" indent="0" rtl="0">
              <a:buFont typeface="Arial"/>
              <a:buNone/>
              <a:defRPr sz="1400"/>
            </a:lvl5pPr>
            <a:lvl6pPr marL="2286000" indent="0" rtl="0">
              <a:buFont typeface="Arial"/>
              <a:buNone/>
              <a:defRPr sz="1400"/>
            </a:lvl6pPr>
            <a:lvl7pPr marL="2743200" indent="0" rtl="0">
              <a:buFont typeface="Arial"/>
              <a:buNone/>
              <a:defRPr sz="1400"/>
            </a:lvl7pPr>
            <a:lvl8pPr marL="3200400" indent="0" rtl="0">
              <a:buFont typeface="Arial"/>
              <a:buNone/>
              <a:defRPr sz="1400"/>
            </a:lvl8pPr>
            <a:lvl9pPr marL="3657600" indent="0" rtl="0">
              <a:buFont typeface="Arial"/>
              <a:buNone/>
              <a:defRPr sz="1400"/>
            </a:lvl9pPr>
          </a:lstStyle>
          <a:p>
            <a:endParaRPr/>
          </a:p>
        </p:txBody>
      </p:sp>
      <p:sp>
        <p:nvSpPr>
          <p:cNvPr id="39" name="Shape 39"/>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81000" y="171450"/>
            <a:ext cx="5410200" cy="536575"/>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
        <p:nvSpPr>
          <p:cNvPr id="42" name="Shape 42"/>
          <p:cNvSpPr txBox="1">
            <a:spLocks noGrp="1"/>
          </p:cNvSpPr>
          <p:nvPr>
            <p:ph type="body" idx="1"/>
          </p:nvPr>
        </p:nvSpPr>
        <p:spPr>
          <a:xfrm>
            <a:off x="381000" y="1066800"/>
            <a:ext cx="4038599" cy="514984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3" name="Shape 43"/>
          <p:cNvSpPr txBox="1">
            <a:spLocks noGrp="1"/>
          </p:cNvSpPr>
          <p:nvPr>
            <p:ph type="body" idx="2"/>
          </p:nvPr>
        </p:nvSpPr>
        <p:spPr>
          <a:xfrm>
            <a:off x="4572000" y="1066800"/>
            <a:ext cx="4038599" cy="5149849"/>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44" name="Shape 44"/>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48" name="Shape 4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9" name="Shape 4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Arial"/>
              <a:buNone/>
              <a:defRPr sz="2400" b="1"/>
            </a:lvl1pPr>
            <a:lvl2pPr marL="457200" indent="0" rtl="0">
              <a:buFont typeface="Arial"/>
              <a:buNone/>
              <a:defRPr sz="2000" b="1"/>
            </a:lvl2pPr>
            <a:lvl3pPr marL="914400" indent="0" rtl="0">
              <a:buFont typeface="Arial"/>
              <a:buNone/>
              <a:defRPr sz="1800" b="1"/>
            </a:lvl3pPr>
            <a:lvl4pPr marL="1371600" indent="0" rtl="0">
              <a:buFont typeface="Arial"/>
              <a:buNone/>
              <a:defRPr sz="1600" b="1"/>
            </a:lvl4pPr>
            <a:lvl5pPr marL="1828800" indent="0" rtl="0">
              <a:buFont typeface="Arial"/>
              <a:buNone/>
              <a:defRPr sz="1600" b="1"/>
            </a:lvl5pPr>
            <a:lvl6pPr marL="2286000" indent="0" rtl="0">
              <a:buFont typeface="Arial"/>
              <a:buNone/>
              <a:defRPr sz="1600" b="1"/>
            </a:lvl6pPr>
            <a:lvl7pPr marL="2743200" indent="0" rtl="0">
              <a:buFont typeface="Arial"/>
              <a:buNone/>
              <a:defRPr sz="1600" b="1"/>
            </a:lvl7pPr>
            <a:lvl8pPr marL="3200400" indent="0" rtl="0">
              <a:buFont typeface="Arial"/>
              <a:buNone/>
              <a:defRPr sz="1600" b="1"/>
            </a:lvl8pPr>
            <a:lvl9pPr marL="3657600" indent="0" rtl="0">
              <a:buFont typeface="Arial"/>
              <a:buNone/>
              <a:defRPr sz="1600" b="1"/>
            </a:lvl9pPr>
          </a:lstStyle>
          <a:p>
            <a:endParaRPr/>
          </a:p>
        </p:txBody>
      </p:sp>
      <p:sp>
        <p:nvSpPr>
          <p:cNvPr id="50" name="Shape 5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51" name="Shape 51"/>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81000" y="171450"/>
            <a:ext cx="5410200" cy="536575"/>
          </a:xfrm>
          <a:prstGeom prst="rect">
            <a:avLst/>
          </a:prstGeom>
          <a:noFill/>
          <a:ln>
            <a:noFill/>
          </a:ln>
        </p:spPr>
        <p:txBody>
          <a:bodyPr lIns="91425" tIns="91425" rIns="91425" bIns="91425" anchor="ctr" anchorCtr="0"/>
          <a:lstStyle>
            <a:lvl1pPr algn="l" rtl="0">
              <a:spcBef>
                <a:spcPts val="0"/>
              </a:spcBef>
              <a:spcAft>
                <a:spcPts val="0"/>
              </a:spcAft>
              <a:defRPr sz="2600" i="1">
                <a:solidFill>
                  <a:schemeClr val="dk1"/>
                </a:solidFill>
                <a:latin typeface="Arial Black"/>
                <a:ea typeface="Arial Black"/>
                <a:cs typeface="Arial Black"/>
                <a:sym typeface="Arial Black"/>
              </a:defRPr>
            </a:lvl1pPr>
            <a:lvl2pPr algn="l" rtl="0">
              <a:spcBef>
                <a:spcPts val="0"/>
              </a:spcBef>
              <a:spcAft>
                <a:spcPts val="0"/>
              </a:spcAft>
              <a:defRPr sz="2600" i="1">
                <a:solidFill>
                  <a:schemeClr val="dk1"/>
                </a:solidFill>
                <a:latin typeface="Arial Black"/>
                <a:ea typeface="Arial Black"/>
                <a:cs typeface="Arial Black"/>
                <a:sym typeface="Arial Black"/>
              </a:defRPr>
            </a:lvl2pPr>
            <a:lvl3pPr algn="l" rtl="0">
              <a:spcBef>
                <a:spcPts val="0"/>
              </a:spcBef>
              <a:spcAft>
                <a:spcPts val="0"/>
              </a:spcAft>
              <a:defRPr sz="2600" i="1">
                <a:solidFill>
                  <a:schemeClr val="dk1"/>
                </a:solidFill>
                <a:latin typeface="Arial Black"/>
                <a:ea typeface="Arial Black"/>
                <a:cs typeface="Arial Black"/>
                <a:sym typeface="Arial Black"/>
              </a:defRPr>
            </a:lvl3pPr>
            <a:lvl4pPr algn="l" rtl="0">
              <a:spcBef>
                <a:spcPts val="0"/>
              </a:spcBef>
              <a:spcAft>
                <a:spcPts val="0"/>
              </a:spcAft>
              <a:defRPr sz="2600" i="1">
                <a:solidFill>
                  <a:schemeClr val="dk1"/>
                </a:solidFill>
                <a:latin typeface="Arial Black"/>
                <a:ea typeface="Arial Black"/>
                <a:cs typeface="Arial Black"/>
                <a:sym typeface="Arial Black"/>
              </a:defRPr>
            </a:lvl4pPr>
            <a:lvl5pPr algn="l" rtl="0">
              <a:spcBef>
                <a:spcPts val="0"/>
              </a:spcBef>
              <a:spcAft>
                <a:spcPts val="0"/>
              </a:spcAft>
              <a:defRPr sz="2600" i="1">
                <a:solidFill>
                  <a:schemeClr val="dk1"/>
                </a:solidFill>
                <a:latin typeface="Arial Black"/>
                <a:ea typeface="Arial Black"/>
                <a:cs typeface="Arial Black"/>
                <a:sym typeface="Arial Black"/>
              </a:defRPr>
            </a:lvl5pPr>
            <a:lvl6pPr marL="457200" algn="l" rtl="0">
              <a:spcBef>
                <a:spcPts val="0"/>
              </a:spcBef>
              <a:spcAft>
                <a:spcPts val="0"/>
              </a:spcAft>
              <a:defRPr sz="2600" i="1">
                <a:solidFill>
                  <a:schemeClr val="dk1"/>
                </a:solidFill>
                <a:latin typeface="Arial Black"/>
                <a:ea typeface="Arial Black"/>
                <a:cs typeface="Arial Black"/>
                <a:sym typeface="Arial Black"/>
              </a:defRPr>
            </a:lvl6pPr>
            <a:lvl7pPr marL="914400" algn="l" rtl="0">
              <a:spcBef>
                <a:spcPts val="0"/>
              </a:spcBef>
              <a:spcAft>
                <a:spcPts val="0"/>
              </a:spcAft>
              <a:defRPr sz="2600" i="1">
                <a:solidFill>
                  <a:schemeClr val="dk1"/>
                </a:solidFill>
                <a:latin typeface="Arial Black"/>
                <a:ea typeface="Arial Black"/>
                <a:cs typeface="Arial Black"/>
                <a:sym typeface="Arial Black"/>
              </a:defRPr>
            </a:lvl7pPr>
            <a:lvl8pPr marL="1371600" algn="l" rtl="0">
              <a:spcBef>
                <a:spcPts val="0"/>
              </a:spcBef>
              <a:spcAft>
                <a:spcPts val="0"/>
              </a:spcAft>
              <a:defRPr sz="2600" i="1">
                <a:solidFill>
                  <a:schemeClr val="dk1"/>
                </a:solidFill>
                <a:latin typeface="Arial Black"/>
                <a:ea typeface="Arial Black"/>
                <a:cs typeface="Arial Black"/>
                <a:sym typeface="Arial Black"/>
              </a:defRPr>
            </a:lvl8pPr>
            <a:lvl9pPr marL="1828800" algn="l" rtl="0">
              <a:spcBef>
                <a:spcPts val="0"/>
              </a:spcBef>
              <a:spcAft>
                <a:spcPts val="0"/>
              </a:spcAft>
              <a:defRPr sz="2600" i="1">
                <a:solidFill>
                  <a:schemeClr val="dk1"/>
                </a:solidFill>
                <a:latin typeface="Arial Black"/>
                <a:ea typeface="Arial Black"/>
                <a:cs typeface="Arial Black"/>
                <a:sym typeface="Arial Black"/>
              </a:defRPr>
            </a:lvl9pPr>
          </a:lstStyle>
          <a:p>
            <a:endParaRPr/>
          </a:p>
        </p:txBody>
      </p:sp>
      <p:sp>
        <p:nvSpPr>
          <p:cNvPr id="54" name="Shape 54"/>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
        <p:nvSpPr>
          <p:cNvPr id="61" name="Shape 61"/>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4" name="Shape 64"/>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r" rtl="0">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buClr>
                <a:schemeClr val="dk1"/>
              </a:buClr>
              <a:buFont typeface="Arial"/>
              <a:buNone/>
              <a:defRPr sz="2800" b="0" i="0" u="none" strike="noStrike" cap="none" baseline="0">
                <a:solidFill>
                  <a:schemeClr val="dk1"/>
                </a:solidFill>
                <a:latin typeface="Arial"/>
                <a:ea typeface="Arial"/>
                <a:cs typeface="Arial"/>
                <a:sym typeface="Arial"/>
              </a:defRPr>
            </a:lvl2pPr>
            <a:lvl3pPr marL="914400" marR="0" indent="0" algn="l" rtl="0">
              <a:buClr>
                <a:schemeClr val="dk1"/>
              </a:buClr>
              <a:buFont typeface="Arial"/>
              <a:buNone/>
              <a:defRPr sz="2400" b="0" i="0" u="none" strike="noStrike" cap="none" baseline="0">
                <a:solidFill>
                  <a:schemeClr val="dk1"/>
                </a:solidFill>
                <a:latin typeface="Arial"/>
                <a:ea typeface="Arial"/>
                <a:cs typeface="Arial"/>
                <a:sym typeface="Arial"/>
              </a:defRPr>
            </a:lvl3pPr>
            <a:lvl4pPr marL="1371600" marR="0" indent="0" algn="l" rtl="0">
              <a:buClr>
                <a:schemeClr val="dk1"/>
              </a:buClr>
              <a:buFont typeface="Arial"/>
              <a:buNone/>
              <a:defRPr sz="2000" b="0" i="0" u="none" strike="noStrike" cap="none" baseline="0">
                <a:solidFill>
                  <a:schemeClr val="dk1"/>
                </a:solidFill>
                <a:latin typeface="Arial"/>
                <a:ea typeface="Arial"/>
                <a:cs typeface="Arial"/>
                <a:sym typeface="Arial"/>
              </a:defRPr>
            </a:lvl4pPr>
            <a:lvl5pPr marL="1828800" marR="0" indent="0" algn="l" rtl="0">
              <a:buClr>
                <a:schemeClr val="dk1"/>
              </a:buClr>
              <a:buFont typeface="Arial"/>
              <a:buNone/>
              <a:defRPr sz="2000" b="0" i="0" u="none" strike="noStrike" cap="none" baseline="0">
                <a:solidFill>
                  <a:schemeClr val="dk1"/>
                </a:solidFill>
                <a:latin typeface="Arial"/>
                <a:ea typeface="Arial"/>
                <a:cs typeface="Arial"/>
                <a:sym typeface="Arial"/>
              </a:defRPr>
            </a:lvl5pPr>
            <a:lvl6pPr marL="2286000" marR="0" indent="0" algn="l" rtl="0">
              <a:buClr>
                <a:schemeClr val="dk1"/>
              </a:buClr>
              <a:buFont typeface="Arial"/>
              <a:buNone/>
              <a:defRPr sz="2000" b="0" i="0" u="none" strike="noStrike" cap="none" baseline="0">
                <a:solidFill>
                  <a:schemeClr val="dk1"/>
                </a:solidFill>
                <a:latin typeface="Arial"/>
                <a:ea typeface="Arial"/>
                <a:cs typeface="Arial"/>
                <a:sym typeface="Arial"/>
              </a:defRPr>
            </a:lvl6pPr>
            <a:lvl7pPr marL="2743200" marR="0" indent="0" algn="l" rtl="0">
              <a:buClr>
                <a:schemeClr val="dk1"/>
              </a:buClr>
              <a:buFont typeface="Arial"/>
              <a:buNone/>
              <a:defRPr sz="2000" b="0" i="0" u="none" strike="noStrike" cap="none" baseline="0">
                <a:solidFill>
                  <a:schemeClr val="dk1"/>
                </a:solidFill>
                <a:latin typeface="Arial"/>
                <a:ea typeface="Arial"/>
                <a:cs typeface="Arial"/>
                <a:sym typeface="Arial"/>
              </a:defRPr>
            </a:lvl7pPr>
            <a:lvl8pPr marL="3200400" marR="0" indent="0" algn="l" rtl="0">
              <a:buClr>
                <a:schemeClr val="dk1"/>
              </a:buClr>
              <a:buFont typeface="Arial"/>
              <a:buNone/>
              <a:defRPr sz="2000" b="0" i="0" u="none" strike="noStrike" cap="none" baseline="0">
                <a:solidFill>
                  <a:schemeClr val="dk1"/>
                </a:solidFill>
                <a:latin typeface="Arial"/>
                <a:ea typeface="Arial"/>
                <a:cs typeface="Arial"/>
                <a:sym typeface="Arial"/>
              </a:defRPr>
            </a:lvl8pPr>
            <a:lvl9pPr marL="3657600" marR="0" indent="0" algn="l" rtl="0">
              <a:buClr>
                <a:schemeClr val="dk1"/>
              </a:buClr>
              <a:buFont typeface="Arial"/>
              <a:buNone/>
              <a:defRPr sz="2000" b="0" i="0" u="none" strike="noStrike" cap="none" baseline="0">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Arial"/>
              <a:buNone/>
              <a:defRPr sz="1400"/>
            </a:lvl1pPr>
            <a:lvl2pPr marL="457200" indent="0" rtl="0">
              <a:buFont typeface="Arial"/>
              <a:buNone/>
              <a:defRPr sz="1200"/>
            </a:lvl2pPr>
            <a:lvl3pPr marL="914400" indent="0" rtl="0">
              <a:buFont typeface="Arial"/>
              <a:buNone/>
              <a:defRPr sz="1000"/>
            </a:lvl3pPr>
            <a:lvl4pPr marL="1371600" indent="0" rtl="0">
              <a:buFont typeface="Arial"/>
              <a:buNone/>
              <a:defRPr sz="900"/>
            </a:lvl4pPr>
            <a:lvl5pPr marL="1828800" indent="0" rtl="0">
              <a:buFont typeface="Arial"/>
              <a:buNone/>
              <a:defRPr sz="900"/>
            </a:lvl5pPr>
            <a:lvl6pPr marL="2286000" indent="0" rtl="0">
              <a:buFont typeface="Arial"/>
              <a:buNone/>
              <a:defRPr sz="900"/>
            </a:lvl6pPr>
            <a:lvl7pPr marL="2743200" indent="0" rtl="0">
              <a:buFont typeface="Arial"/>
              <a:buNone/>
              <a:defRPr sz="900"/>
            </a:lvl7pPr>
            <a:lvl8pPr marL="3200400" indent="0" rtl="0">
              <a:buFont typeface="Arial"/>
              <a:buNone/>
              <a:defRPr sz="900"/>
            </a:lvl8pPr>
            <a:lvl9pPr marL="3657600" indent="0" rtl="0">
              <a:buFont typeface="Arial"/>
              <a:buNone/>
              <a:defRPr sz="900"/>
            </a:lvl9pPr>
          </a:lstStyle>
          <a:p>
            <a:endParaRPr/>
          </a:p>
        </p:txBody>
      </p:sp>
      <p:sp>
        <p:nvSpPr>
          <p:cNvPr id="66" name="Shape 66"/>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cxnSp>
        <p:nvCxnSpPr>
          <p:cNvPr id="9" name="Shape 9"/>
          <p:cNvCxnSpPr/>
          <p:nvPr/>
        </p:nvCxnSpPr>
        <p:spPr>
          <a:xfrm>
            <a:off x="495300" y="839787"/>
            <a:ext cx="6243638" cy="0"/>
          </a:xfrm>
          <a:prstGeom prst="straightConnector1">
            <a:avLst/>
          </a:prstGeom>
          <a:noFill/>
          <a:ln w="25400" cap="flat">
            <a:solidFill>
              <a:srgbClr val="D4272E"/>
            </a:solidFill>
            <a:prstDash val="solid"/>
            <a:round/>
            <a:headEnd type="none" w="med" len="med"/>
            <a:tailEnd type="none" w="med" len="med"/>
          </a:ln>
        </p:spPr>
      </p:cxnSp>
      <p:cxnSp>
        <p:nvCxnSpPr>
          <p:cNvPr id="10" name="Shape 10"/>
          <p:cNvCxnSpPr/>
          <p:nvPr/>
        </p:nvCxnSpPr>
        <p:spPr>
          <a:xfrm>
            <a:off x="495300" y="857250"/>
            <a:ext cx="6397624" cy="0"/>
          </a:xfrm>
          <a:prstGeom prst="straightConnector1">
            <a:avLst/>
          </a:prstGeom>
          <a:noFill/>
          <a:ln w="12700" cap="flat">
            <a:solidFill>
              <a:srgbClr val="000000"/>
            </a:solidFill>
            <a:prstDash val="solid"/>
            <a:round/>
            <a:headEnd type="none" w="med" len="med"/>
            <a:tailEnd type="none" w="med" len="med"/>
          </a:ln>
        </p:spPr>
      </p:cxnSp>
      <p:sp>
        <p:nvSpPr>
          <p:cNvPr id="11" name="Shape 11"/>
          <p:cNvSpPr/>
          <p:nvPr/>
        </p:nvSpPr>
        <p:spPr>
          <a:xfrm>
            <a:off x="6740525" y="833437"/>
            <a:ext cx="1866900" cy="82550"/>
          </a:xfrm>
          <a:prstGeom prst="rect">
            <a:avLst/>
          </a:prstGeom>
          <a:solidFill>
            <a:schemeClr val="dk1"/>
          </a:solidFill>
          <a:ln w="12700" cap="flat">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12" name="Shape 12"/>
          <p:cNvSpPr txBox="1">
            <a:spLocks noGrp="1"/>
          </p:cNvSpPr>
          <p:nvPr>
            <p:ph type="title"/>
          </p:nvPr>
        </p:nvSpPr>
        <p:spPr>
          <a:xfrm>
            <a:off x="381000" y="171450"/>
            <a:ext cx="5410200" cy="536575"/>
          </a:xfrm>
          <a:prstGeom prst="rect">
            <a:avLst/>
          </a:prstGeom>
          <a:noFill/>
          <a:ln>
            <a:noFill/>
          </a:ln>
        </p:spPr>
        <p:txBody>
          <a:bodyPr lIns="91425" tIns="91425" rIns="91425" bIns="91425" anchor="ctr" anchorCtr="0"/>
          <a:lstStyle>
            <a:lvl1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1pPr>
            <a:lvl2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2pPr>
            <a:lvl3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3pPr>
            <a:lvl4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4pPr>
            <a:lvl5pPr marL="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5pPr>
            <a:lvl6pPr marL="4572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6pPr>
            <a:lvl7pPr marL="9144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7pPr>
            <a:lvl8pPr marL="13716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8pPr>
            <a:lvl9pPr marL="1828800" marR="0" indent="0" algn="l" rtl="0">
              <a:spcBef>
                <a:spcPts val="0"/>
              </a:spcBef>
              <a:spcAft>
                <a:spcPts val="0"/>
              </a:spcAft>
              <a:defRPr sz="2600" b="0" i="1" u="none" strike="noStrike" cap="none" baseline="0">
                <a:solidFill>
                  <a:schemeClr val="dk1"/>
                </a:solidFill>
                <a:latin typeface="Arial Black"/>
                <a:ea typeface="Arial Black"/>
                <a:cs typeface="Arial Black"/>
                <a:sym typeface="Arial Black"/>
              </a:defRPr>
            </a:lvl9pPr>
          </a:lstStyle>
          <a:p>
            <a:endParaRPr/>
          </a:p>
        </p:txBody>
      </p:sp>
      <p:sp>
        <p:nvSpPr>
          <p:cNvPr id="13" name="Shape 13"/>
          <p:cNvSpPr txBox="1">
            <a:spLocks noGrp="1"/>
          </p:cNvSpPr>
          <p:nvPr>
            <p:ph type="body" idx="1"/>
          </p:nvPr>
        </p:nvSpPr>
        <p:spPr>
          <a:xfrm>
            <a:off x="381000" y="1066800"/>
            <a:ext cx="8229600" cy="5149849"/>
          </a:xfrm>
          <a:prstGeom prst="rect">
            <a:avLst/>
          </a:prstGeom>
          <a:noFill/>
          <a:ln>
            <a:noFill/>
          </a:ln>
        </p:spPr>
        <p:txBody>
          <a:bodyPr lIns="91425" tIns="91425" rIns="91425" bIns="91425" anchor="t" anchorCtr="0"/>
          <a:lstStyle>
            <a:lvl1pPr marL="342900" marR="0" indent="-177800" algn="l" rtl="0">
              <a:spcBef>
                <a:spcPts val="520"/>
              </a:spcBef>
              <a:spcAft>
                <a:spcPts val="0"/>
              </a:spcAft>
              <a:buClr>
                <a:srgbClr val="D4272E"/>
              </a:buClr>
              <a:buFont typeface="Arial"/>
              <a:buChar char="•"/>
              <a:defRPr sz="2600" b="0" i="0" u="none" strike="noStrike" cap="none" baseline="0">
                <a:solidFill>
                  <a:schemeClr val="dk1"/>
                </a:solidFill>
                <a:latin typeface="Arial"/>
                <a:ea typeface="Arial"/>
                <a:cs typeface="Arial"/>
                <a:sym typeface="Arial"/>
              </a:defRPr>
            </a:lvl1pPr>
            <a:lvl2pPr marL="742950" marR="0" indent="-13335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2pPr>
            <a:lvl3pPr marL="1085850" marR="0" indent="-95250" algn="l" rtl="0">
              <a:spcBef>
                <a:spcPts val="440"/>
              </a:spcBef>
              <a:spcAft>
                <a:spcPts val="0"/>
              </a:spcAft>
              <a:buClr>
                <a:schemeClr val="dk1"/>
              </a:buClr>
              <a:buFont typeface="Arial"/>
              <a:buChar char="•"/>
              <a:defRPr sz="2200" b="0" i="0" u="none" strike="noStrike" cap="none" baseline="0">
                <a:solidFill>
                  <a:schemeClr val="dk1"/>
                </a:solidFill>
                <a:latin typeface="Arial"/>
                <a:ea typeface="Arial"/>
                <a:cs typeface="Arial"/>
                <a:sym typeface="Arial"/>
              </a:defRPr>
            </a:lvl3pPr>
            <a:lvl4pPr marL="1428750" marR="0" indent="-107950" algn="l" rtl="0">
              <a:spcBef>
                <a:spcPts val="400"/>
              </a:spcBef>
              <a:spcAft>
                <a:spcPts val="0"/>
              </a:spcAft>
              <a:buClr>
                <a:schemeClr val="dk1"/>
              </a:buClr>
              <a:buFont typeface="Arial"/>
              <a:buChar char="–"/>
              <a:defRPr sz="2000" b="0" i="0" u="none" strike="noStrike" cap="none" baseline="0">
                <a:solidFill>
                  <a:schemeClr val="dk1"/>
                </a:solidFill>
                <a:latin typeface="Arial"/>
                <a:ea typeface="Arial"/>
                <a:cs typeface="Arial"/>
                <a:sym typeface="Arial"/>
              </a:defRPr>
            </a:lvl4pPr>
            <a:lvl5pPr marL="17716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5pPr>
            <a:lvl6pPr marL="22288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6pPr>
            <a:lvl7pPr marL="26860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7pPr>
            <a:lvl8pPr marL="31432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8pPr>
            <a:lvl9pPr marL="3600450" marR="0" indent="-120650" algn="l" rtl="0">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defRPr>
            </a:lvl9pPr>
          </a:lstStyle>
          <a:p>
            <a:endParaRPr/>
          </a:p>
        </p:txBody>
      </p:sp>
      <p:cxnSp>
        <p:nvCxnSpPr>
          <p:cNvPr id="14" name="Shape 14"/>
          <p:cNvCxnSpPr/>
          <p:nvPr/>
        </p:nvCxnSpPr>
        <p:spPr>
          <a:xfrm>
            <a:off x="498475" y="6419850"/>
            <a:ext cx="8131175" cy="0"/>
          </a:xfrm>
          <a:prstGeom prst="straightConnector1">
            <a:avLst/>
          </a:prstGeom>
          <a:noFill/>
          <a:ln w="12700" cap="flat">
            <a:solidFill>
              <a:schemeClr val="dk1"/>
            </a:solidFill>
            <a:prstDash val="solid"/>
            <a:round/>
            <a:headEnd type="none" w="med" len="med"/>
            <a:tailEnd type="none" w="med" len="med"/>
          </a:ln>
        </p:spPr>
      </p:cxnSp>
      <p:sp>
        <p:nvSpPr>
          <p:cNvPr id="15" name="Shape 15"/>
          <p:cNvSpPr txBox="1">
            <a:spLocks noGrp="1"/>
          </p:cNvSpPr>
          <p:nvPr>
            <p:ph type="dt" idx="10"/>
          </p:nvPr>
        </p:nvSpPr>
        <p:spPr>
          <a:xfrm>
            <a:off x="8077200" y="6467475"/>
            <a:ext cx="666749" cy="266699"/>
          </a:xfrm>
          <a:prstGeom prst="rect">
            <a:avLst/>
          </a:prstGeom>
          <a:noFill/>
          <a:ln>
            <a:noFill/>
          </a:ln>
        </p:spPr>
        <p:txBody>
          <a:bodyPr lIns="91425" tIns="91425" rIns="91425" bIns="91425" anchor="ctr" anchorCtr="0"/>
          <a:lstStyle>
            <a:lvl1pPr marL="0" marR="0" indent="0" algn="r" rtl="0">
              <a:defRPr sz="800" b="0" i="0" u="none" strike="noStrike" cap="none" baseline="0">
                <a:solidFill>
                  <a:schemeClr val="dk1"/>
                </a:solidFill>
                <a:latin typeface="Arial"/>
                <a:ea typeface="Arial"/>
                <a:cs typeface="Arial"/>
                <a:sym typeface="Arial"/>
              </a:defRPr>
            </a:lvl1pPr>
            <a:lvl2pPr marL="457200" marR="0" indent="0" algn="l" rtl="0">
              <a:defRPr sz="1800" b="0" i="0" u="none" strike="noStrike" cap="none" baseline="0">
                <a:solidFill>
                  <a:schemeClr val="dk1"/>
                </a:solidFill>
                <a:latin typeface="Arial"/>
                <a:ea typeface="Arial"/>
                <a:cs typeface="Arial"/>
                <a:sym typeface="Arial"/>
              </a:defRPr>
            </a:lvl2pPr>
            <a:lvl3pPr marL="914400" marR="0" indent="0" algn="l" rtl="0">
              <a:defRPr sz="1800" b="0" i="0" u="none" strike="noStrike" cap="none" baseline="0">
                <a:solidFill>
                  <a:schemeClr val="dk1"/>
                </a:solidFill>
                <a:latin typeface="Arial"/>
                <a:ea typeface="Arial"/>
                <a:cs typeface="Arial"/>
                <a:sym typeface="Arial"/>
              </a:defRPr>
            </a:lvl3pPr>
            <a:lvl4pPr marL="1371600" marR="0" indent="0" algn="l" rtl="0">
              <a:defRPr sz="1800" b="0" i="0" u="none" strike="noStrike" cap="none" baseline="0">
                <a:solidFill>
                  <a:schemeClr val="dk1"/>
                </a:solidFill>
                <a:latin typeface="Arial"/>
                <a:ea typeface="Arial"/>
                <a:cs typeface="Arial"/>
                <a:sym typeface="Arial"/>
              </a:defRPr>
            </a:lvl4pPr>
            <a:lvl5pPr marL="1828800" marR="0" indent="0" algn="l" rtl="0">
              <a:defRPr sz="1800" b="0" i="0" u="none" strike="noStrike" cap="none" baseline="0">
                <a:solidFill>
                  <a:schemeClr val="dk1"/>
                </a:solidFill>
                <a:latin typeface="Arial"/>
                <a:ea typeface="Arial"/>
                <a:cs typeface="Arial"/>
                <a:sym typeface="Arial"/>
              </a:defRPr>
            </a:lvl5pPr>
            <a:lvl6pPr marL="2286000" marR="0" indent="0" algn="l" rtl="0">
              <a:defRPr sz="1800" b="0" i="0" u="none" strike="noStrike" cap="none" baseline="0">
                <a:solidFill>
                  <a:schemeClr val="dk1"/>
                </a:solidFill>
                <a:latin typeface="Arial"/>
                <a:ea typeface="Arial"/>
                <a:cs typeface="Arial"/>
                <a:sym typeface="Arial"/>
              </a:defRPr>
            </a:lvl6pPr>
            <a:lvl7pPr marL="2743200" marR="0" indent="0" algn="l" rtl="0">
              <a:defRPr sz="1800" b="0" i="0" u="none" strike="noStrike" cap="none" baseline="0">
                <a:solidFill>
                  <a:schemeClr val="dk1"/>
                </a:solidFill>
                <a:latin typeface="Arial"/>
                <a:ea typeface="Arial"/>
                <a:cs typeface="Arial"/>
                <a:sym typeface="Arial"/>
              </a:defRPr>
            </a:lvl7pPr>
            <a:lvl8pPr marL="3200400" marR="0" indent="0" algn="l" rtl="0">
              <a:defRPr sz="1800" b="0" i="0" u="none" strike="noStrike" cap="none" baseline="0">
                <a:solidFill>
                  <a:schemeClr val="dk1"/>
                </a:solidFill>
                <a:latin typeface="Arial"/>
                <a:ea typeface="Arial"/>
                <a:cs typeface="Arial"/>
                <a:sym typeface="Arial"/>
              </a:defRPr>
            </a:lvl8pPr>
            <a:lvl9pPr marL="3657600" marR="0" indent="0" algn="l" rtl="0">
              <a:defRPr sz="1800" b="0" i="0" u="none" strike="noStrike" cap="none" baseline="0">
                <a:solidFill>
                  <a:schemeClr val="dk1"/>
                </a:solidFill>
                <a:latin typeface="Arial"/>
                <a:ea typeface="Arial"/>
                <a:cs typeface="Arial"/>
                <a:sym typeface="Arial"/>
              </a:defRPr>
            </a:lvl9pPr>
          </a:lstStyle>
          <a:p>
            <a:endParaRPr/>
          </a:p>
        </p:txBody>
      </p:sp>
      <p:cxnSp>
        <p:nvCxnSpPr>
          <p:cNvPr id="16" name="Shape 16"/>
          <p:cNvCxnSpPr/>
          <p:nvPr/>
        </p:nvCxnSpPr>
        <p:spPr>
          <a:xfrm>
            <a:off x="6734175" y="619125"/>
            <a:ext cx="0" cy="304799"/>
          </a:xfrm>
          <a:prstGeom prst="straightConnector1">
            <a:avLst/>
          </a:prstGeom>
          <a:noFill/>
          <a:ln w="12700" cap="flat">
            <a:solidFill>
              <a:schemeClr val="dk1"/>
            </a:solidFill>
            <a:prstDash val="solid"/>
            <a:round/>
            <a:headEnd type="none" w="med" len="med"/>
            <a:tailEnd type="none" w="med" len="med"/>
          </a:ln>
        </p:spPr>
      </p:cxnSp>
      <p:sp>
        <p:nvSpPr>
          <p:cNvPr id="17" name="Shape 17"/>
          <p:cNvSpPr/>
          <p:nvPr/>
        </p:nvSpPr>
        <p:spPr>
          <a:xfrm>
            <a:off x="404812" y="6494462"/>
            <a:ext cx="1577355" cy="216086"/>
          </a:xfrm>
          <a:prstGeom prst="rect">
            <a:avLst/>
          </a:prstGeom>
          <a:noFill/>
          <a:ln>
            <a:noFill/>
          </a:ln>
        </p:spPr>
        <p:txBody>
          <a:bodyPr lIns="92075" tIns="46025" rIns="92075" bIns="46025" anchor="t" anchorCtr="0">
            <a:noAutofit/>
          </a:bodyPr>
          <a:lstStyle/>
          <a:p>
            <a:pPr marL="0" marR="0" lvl="0" indent="0" algn="l" rtl="0">
              <a:spcBef>
                <a:spcPts val="0"/>
              </a:spcBef>
              <a:spcAft>
                <a:spcPts val="0"/>
              </a:spcAft>
              <a:buSzPct val="25000"/>
              <a:buNone/>
            </a:pPr>
            <a:r>
              <a:rPr lang="en-US" sz="800" b="0" i="0" u="none" strike="noStrike" cap="none" baseline="0">
                <a:solidFill>
                  <a:schemeClr val="dk1"/>
                </a:solidFill>
                <a:latin typeface="Arial"/>
                <a:ea typeface="Arial"/>
                <a:cs typeface="Arial"/>
                <a:sym typeface="Arial"/>
              </a:rPr>
              <a:t>Intro Android Programming  </a:t>
            </a:r>
          </a:p>
        </p:txBody>
      </p:sp>
      <p:sp>
        <p:nvSpPr>
          <p:cNvPr id="18" name="Shape 18"/>
          <p:cNvSpPr/>
          <p:nvPr/>
        </p:nvSpPr>
        <p:spPr>
          <a:xfrm>
            <a:off x="6919913" y="304800"/>
            <a:ext cx="1535112" cy="417513"/>
          </a:xfrm>
          <a:prstGeom prst="rect">
            <a:avLst/>
          </a:prstGeom>
          <a:blipFill>
            <a:blip r:embed="rId14"/>
            <a:stretch>
              <a:fillRect/>
            </a:stretch>
          </a:blipFill>
        </p:spPr>
      </p:sp>
      <p:sp>
        <p:nvSpPr>
          <p:cNvPr id="19" name="Shape 19"/>
          <p:cNvSpPr/>
          <p:nvPr/>
        </p:nvSpPr>
        <p:spPr>
          <a:xfrm>
            <a:off x="3863975" y="6492875"/>
            <a:ext cx="1449387" cy="21431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00" b="1" i="1" u="none" strike="noStrike" cap="none" baseline="0">
                <a:solidFill>
                  <a:srgbClr val="D4272E"/>
                </a:solidFill>
                <a:latin typeface="Arial"/>
                <a:ea typeface="Arial"/>
                <a:cs typeface="Arial"/>
                <a:sym typeface="Arial"/>
              </a:rPr>
              <a:t>assured</a:t>
            </a:r>
            <a:r>
              <a:rPr lang="en-US" sz="800" b="1" i="1" u="none" strike="noStrike" cap="none" baseline="0">
                <a:solidFill>
                  <a:schemeClr val="dk1"/>
                </a:solidFill>
                <a:latin typeface="Arial"/>
                <a:ea typeface="Arial"/>
                <a:cs typeface="Arial"/>
                <a:sym typeface="Arial"/>
              </a:rPr>
              <a:t>communications</a:t>
            </a:r>
            <a:r>
              <a:rPr lang="en-US" sz="800" b="1" i="1" u="none" strike="noStrike" cap="none" baseline="30000">
                <a:solidFill>
                  <a:schemeClr val="dk1"/>
                </a:solidFill>
                <a:latin typeface="Arial"/>
                <a:ea typeface="Arial"/>
                <a:cs typeface="Arial"/>
                <a:sym typeface="Arial"/>
              </a:rPr>
              <a:t>™</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286000"/>
            <a:ext cx="7772400" cy="1143000"/>
          </a:xfrm>
          <a:prstGeom prst="rect">
            <a:avLst/>
          </a:prstGeom>
          <a:noFill/>
          <a:ln>
            <a:noFill/>
          </a:ln>
        </p:spPr>
        <p:txBody>
          <a:bodyPr lIns="92075" tIns="46025" rIns="92075" bIns="46025" anchor="ctr" anchorCtr="0">
            <a:noAutofit/>
          </a:bodyPr>
          <a:lstStyle/>
          <a:p>
            <a:pPr marL="0" marR="0" lvl="0" indent="0" algn="ctr" rtl="0">
              <a:spcBef>
                <a:spcPts val="0"/>
              </a:spcBef>
              <a:spcAft>
                <a:spcPts val="0"/>
              </a:spcAft>
              <a:buSzPct val="25000"/>
              <a:buNone/>
            </a:pPr>
            <a:r>
              <a:rPr lang="en-US"/>
              <a:t>Intro To the FAT Framework</a:t>
            </a:r>
          </a:p>
        </p:txBody>
      </p:sp>
      <p:sp>
        <p:nvSpPr>
          <p:cNvPr id="79" name="Shape 79"/>
          <p:cNvSpPr txBox="1">
            <a:spLocks noGrp="1"/>
          </p:cNvSpPr>
          <p:nvPr>
            <p:ph type="subTitle" idx="1"/>
          </p:nvPr>
        </p:nvSpPr>
        <p:spPr>
          <a:xfrm>
            <a:off x="1371600" y="3886200"/>
            <a:ext cx="6400799" cy="1752600"/>
          </a:xfrm>
          <a:prstGeom prst="rect">
            <a:avLst/>
          </a:prstGeom>
          <a:noFill/>
          <a:ln>
            <a:noFill/>
          </a:ln>
        </p:spPr>
        <p:txBody>
          <a:bodyPr lIns="92075" tIns="46025" rIns="92075" bIns="46025" anchor="t" anchorCtr="0">
            <a:noAutofit/>
          </a:bodyPr>
          <a:lstStyle/>
          <a:p>
            <a:pPr marL="0" marR="0" lvl="0" indent="0" algn="ctr" rtl="0">
              <a:spcBef>
                <a:spcPts val="0"/>
              </a:spcBef>
              <a:spcAft>
                <a:spcPts val="0"/>
              </a:spcAft>
              <a:buClr>
                <a:srgbClr val="D4272E"/>
              </a:buClr>
              <a:buSzPct val="25000"/>
              <a:buFont typeface="Arial"/>
              <a:buNone/>
            </a:pPr>
            <a:r>
              <a:rPr lang="en-US"/>
              <a:t>Mark Ramasco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The Timer Tool</a:t>
            </a:r>
          </a:p>
        </p:txBody>
      </p:sp>
      <p:sp>
        <p:nvSpPr>
          <p:cNvPr id="146" name="Shape 146"/>
          <p:cNvSpPr txBox="1"/>
          <p:nvPr/>
        </p:nvSpPr>
        <p:spPr>
          <a:xfrm>
            <a:off x="5478875" y="1135900"/>
            <a:ext cx="3362400" cy="5137199"/>
          </a:xfrm>
          <a:prstGeom prst="rect">
            <a:avLst/>
          </a:prstGeom>
        </p:spPr>
        <p:txBody>
          <a:bodyPr lIns="91425" tIns="91425" rIns="91425" bIns="91425" anchor="t" anchorCtr="0">
            <a:noAutofit/>
          </a:bodyPr>
          <a:lstStyle/>
          <a:p>
            <a:pPr lvl="0" rtl="0">
              <a:buNone/>
            </a:pPr>
            <a:r>
              <a:rPr lang="en-US" sz="2400">
                <a:solidFill>
                  <a:schemeClr val="dk1"/>
                </a:solidFill>
              </a:rPr>
              <a:t>Clicking the timer tool, brings us to this screen. The timer tool is for training only, and most of your other tools won’t come with this much built in.</a:t>
            </a:r>
          </a:p>
        </p:txBody>
      </p:sp>
      <p:sp>
        <p:nvSpPr>
          <p:cNvPr id="147" name="Shape 147"/>
          <p:cNvSpPr/>
          <p:nvPr/>
        </p:nvSpPr>
        <p:spPr>
          <a:xfrm>
            <a:off x="381000" y="909900"/>
            <a:ext cx="4743175" cy="5508000"/>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Your Task</a:t>
            </a:r>
          </a:p>
        </p:txBody>
      </p:sp>
      <p:sp>
        <p:nvSpPr>
          <p:cNvPr id="153" name="Shape 153"/>
          <p:cNvSpPr txBox="1"/>
          <p:nvPr/>
        </p:nvSpPr>
        <p:spPr>
          <a:xfrm>
            <a:off x="381000" y="1135900"/>
            <a:ext cx="8460300" cy="5137199"/>
          </a:xfrm>
          <a:prstGeom prst="rect">
            <a:avLst/>
          </a:prstGeom>
        </p:spPr>
        <p:txBody>
          <a:bodyPr lIns="91425" tIns="91425" rIns="91425" bIns="91425" anchor="t" anchorCtr="0">
            <a:noAutofit/>
          </a:bodyPr>
          <a:lstStyle/>
          <a:p>
            <a:pPr lvl="0" rtl="0">
              <a:buNone/>
            </a:pPr>
            <a:r>
              <a:rPr lang="en-US" sz="2400" dirty="0">
                <a:solidFill>
                  <a:schemeClr val="dk1"/>
                </a:solidFill>
              </a:rPr>
              <a:t>The criminal encrypts his clues by taking the current timer’s minute value and multiplying by 42, taking the current second value multiplying by Pi, and taking the current millisecond value and multiplying by E (mathematical constant), then </a:t>
            </a:r>
            <a:r>
              <a:rPr lang="en-US" sz="2400" dirty="0" smtClean="0">
                <a:solidFill>
                  <a:schemeClr val="dk1"/>
                </a:solidFill>
              </a:rPr>
              <a:t>adds </a:t>
            </a:r>
            <a:r>
              <a:rPr lang="en-US" sz="2400" dirty="0">
                <a:solidFill>
                  <a:schemeClr val="dk1"/>
                </a:solidFill>
              </a:rPr>
              <a:t>them all together. </a:t>
            </a:r>
          </a:p>
          <a:p>
            <a:endParaRPr dirty="0"/>
          </a:p>
          <a:p>
            <a:pPr lvl="0" rtl="0">
              <a:buNone/>
            </a:pPr>
            <a:r>
              <a:rPr lang="en-US" sz="2400" dirty="0">
                <a:solidFill>
                  <a:schemeClr val="dk1"/>
                </a:solidFill>
              </a:rPr>
              <a:t>Your task: To understand the crime scene better, use the timer tool to encrypt the timer value like the criminal, and display it to the screen.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a:buNone/>
            </a:pPr>
            <a:r>
              <a:rPr lang="en-US"/>
              <a:t>Timer Tool</a:t>
            </a:r>
          </a:p>
        </p:txBody>
      </p:sp>
      <p:sp>
        <p:nvSpPr>
          <p:cNvPr id="159" name="Shape 159"/>
          <p:cNvSpPr txBox="1"/>
          <p:nvPr/>
        </p:nvSpPr>
        <p:spPr>
          <a:xfrm>
            <a:off x="295500" y="1162500"/>
            <a:ext cx="3435299" cy="930299"/>
          </a:xfrm>
          <a:prstGeom prst="rect">
            <a:avLst/>
          </a:prstGeom>
        </p:spPr>
        <p:txBody>
          <a:bodyPr lIns="91425" tIns="91425" rIns="91425" bIns="91425" anchor="t" anchorCtr="0">
            <a:noAutofit/>
          </a:bodyPr>
          <a:lstStyle/>
          <a:p>
            <a:pPr>
              <a:buNone/>
            </a:pPr>
            <a:r>
              <a:rPr lang="en-US" sz="2400">
                <a:solidFill>
                  <a:schemeClr val="dk1"/>
                </a:solidFill>
              </a:rPr>
              <a:t>First, we need to add a TextView in the timer layout for the “result” field. Add it anywhere you want, but give it an ID of “TextResult”. When done, your layout should look similar to this:</a:t>
            </a:r>
          </a:p>
        </p:txBody>
      </p:sp>
      <p:sp>
        <p:nvSpPr>
          <p:cNvPr id="160" name="Shape 160"/>
          <p:cNvSpPr/>
          <p:nvPr/>
        </p:nvSpPr>
        <p:spPr>
          <a:xfrm>
            <a:off x="3653850" y="1098050"/>
            <a:ext cx="5250850" cy="5126650"/>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Timer Tool</a:t>
            </a:r>
          </a:p>
        </p:txBody>
      </p:sp>
      <p:sp>
        <p:nvSpPr>
          <p:cNvPr id="166" name="Shape 166"/>
          <p:cNvSpPr txBox="1"/>
          <p:nvPr/>
        </p:nvSpPr>
        <p:spPr>
          <a:xfrm>
            <a:off x="295500" y="1162500"/>
            <a:ext cx="8328899" cy="930299"/>
          </a:xfrm>
          <a:prstGeom prst="rect">
            <a:avLst/>
          </a:prstGeom>
        </p:spPr>
        <p:txBody>
          <a:bodyPr lIns="91425" tIns="91425" rIns="91425" bIns="91425" anchor="t" anchorCtr="0">
            <a:noAutofit/>
          </a:bodyPr>
          <a:lstStyle/>
          <a:p>
            <a:pPr lvl="0" rtl="0">
              <a:buNone/>
            </a:pPr>
            <a:r>
              <a:rPr lang="en-US" sz="2400">
                <a:solidFill>
                  <a:schemeClr val="dk1"/>
                </a:solidFill>
              </a:rPr>
              <a:t>Since we we will be changing the value of the new text field dynamically, we need to get a reference to it in our java code. </a:t>
            </a:r>
          </a:p>
        </p:txBody>
      </p:sp>
      <p:sp>
        <p:nvSpPr>
          <p:cNvPr id="167" name="Shape 167"/>
          <p:cNvSpPr/>
          <p:nvPr/>
        </p:nvSpPr>
        <p:spPr>
          <a:xfrm>
            <a:off x="687300" y="2952162"/>
            <a:ext cx="3657600" cy="1019175"/>
          </a:xfrm>
          <a:prstGeom prst="rect">
            <a:avLst/>
          </a:prstGeom>
          <a:blipFill>
            <a:blip r:embed="rId3"/>
            <a:stretch>
              <a:fillRect/>
            </a:stretch>
          </a:blipFill>
          <a:ln>
            <a:noFill/>
          </a:ln>
        </p:spPr>
      </p:sp>
      <p:sp>
        <p:nvSpPr>
          <p:cNvPr id="168" name="Shape 168"/>
          <p:cNvSpPr/>
          <p:nvPr/>
        </p:nvSpPr>
        <p:spPr>
          <a:xfrm>
            <a:off x="3806250" y="4669562"/>
            <a:ext cx="4933950" cy="752475"/>
          </a:xfrm>
          <a:prstGeom prst="rect">
            <a:avLst/>
          </a:prstGeom>
          <a:blipFill>
            <a:blip r:embed="rId4"/>
            <a:stretch>
              <a:fillRect/>
            </a:stretch>
          </a:blipFill>
          <a:ln>
            <a:noFill/>
          </a:ln>
        </p:spPr>
      </p:sp>
      <p:sp>
        <p:nvSpPr>
          <p:cNvPr id="169" name="Shape 169"/>
          <p:cNvSpPr txBox="1"/>
          <p:nvPr/>
        </p:nvSpPr>
        <p:spPr>
          <a:xfrm>
            <a:off x="4344900" y="3164037"/>
            <a:ext cx="4279499" cy="1019100"/>
          </a:xfrm>
          <a:prstGeom prst="rect">
            <a:avLst/>
          </a:prstGeom>
        </p:spPr>
        <p:txBody>
          <a:bodyPr lIns="91425" tIns="91425" rIns="91425" bIns="91425" anchor="t" anchorCtr="0">
            <a:noAutofit/>
          </a:bodyPr>
          <a:lstStyle/>
          <a:p>
            <a:pPr>
              <a:buNone/>
            </a:pPr>
            <a:r>
              <a:rPr lang="en-US"/>
              <a:t>Declare the TextView object</a:t>
            </a:r>
          </a:p>
        </p:txBody>
      </p:sp>
      <p:sp>
        <p:nvSpPr>
          <p:cNvPr id="170" name="Shape 170"/>
          <p:cNvSpPr txBox="1"/>
          <p:nvPr/>
        </p:nvSpPr>
        <p:spPr>
          <a:xfrm>
            <a:off x="1132800" y="4830725"/>
            <a:ext cx="2472000" cy="752400"/>
          </a:xfrm>
          <a:prstGeom prst="rect">
            <a:avLst/>
          </a:prstGeom>
        </p:spPr>
        <p:txBody>
          <a:bodyPr lIns="91425" tIns="91425" rIns="91425" bIns="91425" anchor="t" anchorCtr="0">
            <a:noAutofit/>
          </a:bodyPr>
          <a:lstStyle/>
          <a:p>
            <a:pPr>
              <a:buNone/>
            </a:pPr>
            <a:r>
              <a:rPr lang="en-US"/>
              <a:t>Attach it to the TextView defined in the layout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Timer Tool</a:t>
            </a:r>
          </a:p>
        </p:txBody>
      </p:sp>
      <p:sp>
        <p:nvSpPr>
          <p:cNvPr id="176" name="Shape 176"/>
          <p:cNvSpPr txBox="1"/>
          <p:nvPr/>
        </p:nvSpPr>
        <p:spPr>
          <a:xfrm>
            <a:off x="295500" y="1162500"/>
            <a:ext cx="8328899" cy="930299"/>
          </a:xfrm>
          <a:prstGeom prst="rect">
            <a:avLst/>
          </a:prstGeom>
        </p:spPr>
        <p:txBody>
          <a:bodyPr lIns="91425" tIns="91425" rIns="91425" bIns="91425" anchor="t" anchorCtr="0">
            <a:noAutofit/>
          </a:bodyPr>
          <a:lstStyle/>
          <a:p>
            <a:pPr lvl="0" rtl="0">
              <a:buNone/>
            </a:pPr>
            <a:r>
              <a:rPr lang="en-US" sz="2400">
                <a:solidFill>
                  <a:schemeClr val="dk1"/>
                </a:solidFill>
              </a:rPr>
              <a:t>Similar to the other tools, the FAT framework will often provide “raw” data from either the phones internal sensors, GPS, or the SMS messaging system. The Timer Tool provides the time difference from when you click start in minutes, seconds, and milliseconds.</a:t>
            </a:r>
          </a:p>
          <a:p>
            <a:endParaRPr/>
          </a:p>
        </p:txBody>
      </p:sp>
      <p:sp>
        <p:nvSpPr>
          <p:cNvPr id="177" name="Shape 177"/>
          <p:cNvSpPr/>
          <p:nvPr/>
        </p:nvSpPr>
        <p:spPr>
          <a:xfrm>
            <a:off x="790575" y="3426975"/>
            <a:ext cx="7562850" cy="2343150"/>
          </a:xfrm>
          <a:prstGeom prst="rect">
            <a:avLst/>
          </a:prstGeom>
          <a:blipFill>
            <a:blip r:embed="rId3"/>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Timer Tool</a:t>
            </a:r>
          </a:p>
        </p:txBody>
      </p:sp>
      <p:sp>
        <p:nvSpPr>
          <p:cNvPr id="183" name="Shape 183"/>
          <p:cNvSpPr txBox="1"/>
          <p:nvPr/>
        </p:nvSpPr>
        <p:spPr>
          <a:xfrm>
            <a:off x="295500" y="1162500"/>
            <a:ext cx="8328899" cy="930299"/>
          </a:xfrm>
          <a:prstGeom prst="rect">
            <a:avLst/>
          </a:prstGeom>
        </p:spPr>
        <p:txBody>
          <a:bodyPr lIns="91425" tIns="91425" rIns="91425" bIns="91425" anchor="t" anchorCtr="0">
            <a:noAutofit/>
          </a:bodyPr>
          <a:lstStyle/>
          <a:p>
            <a:pPr lvl="0" rtl="0">
              <a:buNone/>
            </a:pPr>
            <a:r>
              <a:rPr lang="en-US" sz="2400">
                <a:solidFill>
                  <a:schemeClr val="dk1"/>
                </a:solidFill>
              </a:rPr>
              <a:t>We can see in the setTimerText method how to take raw values and assign them to a text field.</a:t>
            </a:r>
          </a:p>
        </p:txBody>
      </p:sp>
      <p:sp>
        <p:nvSpPr>
          <p:cNvPr id="184" name="Shape 184"/>
          <p:cNvSpPr/>
          <p:nvPr/>
        </p:nvSpPr>
        <p:spPr>
          <a:xfrm>
            <a:off x="1773900" y="2421012"/>
            <a:ext cx="5372100" cy="1590675"/>
          </a:xfrm>
          <a:prstGeom prst="rect">
            <a:avLst/>
          </a:prstGeom>
          <a:blipFill>
            <a:blip r:embed="rId3"/>
            <a:stretch>
              <a:fillRect/>
            </a:stretch>
          </a:blipFill>
          <a:ln>
            <a:noFill/>
          </a:ln>
        </p:spPr>
      </p:sp>
      <p:sp>
        <p:nvSpPr>
          <p:cNvPr id="185" name="Shape 185"/>
          <p:cNvSpPr txBox="1"/>
          <p:nvPr/>
        </p:nvSpPr>
        <p:spPr>
          <a:xfrm>
            <a:off x="827125" y="4192775"/>
            <a:ext cx="7575599" cy="1568400"/>
          </a:xfrm>
          <a:prstGeom prst="rect">
            <a:avLst/>
          </a:prstGeom>
        </p:spPr>
        <p:txBody>
          <a:bodyPr lIns="91425" tIns="91425" rIns="91425" bIns="91425" anchor="t" anchorCtr="0">
            <a:noAutofit/>
          </a:bodyPr>
          <a:lstStyle/>
          <a:p>
            <a:pPr>
              <a:buNone/>
            </a:pPr>
            <a:r>
              <a:rPr lang="en-US" sz="2400">
                <a:solidFill>
                  <a:schemeClr val="dk1"/>
                </a:solidFill>
              </a:rPr>
              <a:t>Note that </a:t>
            </a:r>
            <a:r>
              <a:rPr lang="en-US" sz="2400">
                <a:solidFill>
                  <a:srgbClr val="0000FF"/>
                </a:solidFill>
              </a:rPr>
              <a:t>timer </a:t>
            </a:r>
            <a:r>
              <a:rPr lang="en-US" sz="2400"/>
              <a:t>was declared above similar to how we initialized the result view.</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Try it out!</a:t>
            </a:r>
          </a:p>
        </p:txBody>
      </p:sp>
      <p:sp>
        <p:nvSpPr>
          <p:cNvPr id="191" name="Shape 191"/>
          <p:cNvSpPr txBox="1"/>
          <p:nvPr/>
        </p:nvSpPr>
        <p:spPr>
          <a:xfrm>
            <a:off x="295500" y="1162500"/>
            <a:ext cx="8328899" cy="930299"/>
          </a:xfrm>
          <a:prstGeom prst="rect">
            <a:avLst/>
          </a:prstGeom>
        </p:spPr>
        <p:txBody>
          <a:bodyPr lIns="91425" tIns="91425" rIns="91425" bIns="91425" anchor="t" anchorCtr="0">
            <a:noAutofit/>
          </a:bodyPr>
          <a:lstStyle/>
          <a:p>
            <a:pPr lvl="0" rtl="0">
              <a:buNone/>
            </a:pPr>
            <a:r>
              <a:rPr lang="en-US" sz="2400">
                <a:solidFill>
                  <a:schemeClr val="dk1"/>
                </a:solidFill>
              </a:rPr>
              <a:t>Translate the formula described previously into code and use it to output the clue result to the result text view on the screen. </a:t>
            </a:r>
          </a:p>
          <a:p>
            <a:pPr lvl="0" rtl="0">
              <a:buNone/>
            </a:pPr>
            <a:r>
              <a:rPr lang="en-US" sz="2400">
                <a:solidFill>
                  <a:schemeClr val="dk1"/>
                </a:solidFill>
              </a:rPr>
              <a:t>The formula for reference: result = min*42 + sec*pi + ms*e</a:t>
            </a:r>
          </a:p>
          <a:p>
            <a:pPr lvl="0" rtl="0">
              <a:buNone/>
            </a:pPr>
            <a:r>
              <a:rPr lang="en-US" sz="2400">
                <a:solidFill>
                  <a:schemeClr val="dk1"/>
                </a:solidFill>
              </a:rPr>
              <a:t>			</a:t>
            </a:r>
          </a:p>
        </p:txBody>
      </p:sp>
      <p:sp>
        <p:nvSpPr>
          <p:cNvPr id="192" name="Shape 192"/>
          <p:cNvSpPr txBox="1"/>
          <p:nvPr/>
        </p:nvSpPr>
        <p:spPr>
          <a:xfrm>
            <a:off x="381000" y="2812975"/>
            <a:ext cx="7890900" cy="1568400"/>
          </a:xfrm>
          <a:prstGeom prst="rect">
            <a:avLst/>
          </a:prstGeom>
        </p:spPr>
        <p:txBody>
          <a:bodyPr lIns="91425" tIns="91425" rIns="91425" bIns="91425" anchor="t" anchorCtr="0">
            <a:noAutofit/>
          </a:bodyPr>
          <a:lstStyle/>
          <a:p>
            <a:pPr marL="457200" lvl="0" indent="-381000" rtl="0">
              <a:buClr>
                <a:srgbClr val="000000"/>
              </a:buClr>
              <a:buSzPct val="100000"/>
              <a:buFont typeface="Arial"/>
              <a:buChar char="●"/>
            </a:pPr>
            <a:r>
              <a:rPr lang="en-US" sz="2400">
                <a:solidFill>
                  <a:schemeClr val="dk1"/>
                </a:solidFill>
              </a:rPr>
              <a:t>Hint 1: Use Math.PI and Math.E for math constants.</a:t>
            </a:r>
          </a:p>
          <a:p>
            <a:pPr marL="457200" lvl="0" indent="-381000" rtl="0">
              <a:buClr>
                <a:srgbClr val="000000"/>
              </a:buClr>
              <a:buSzPct val="100000"/>
              <a:buFont typeface="Arial"/>
              <a:buChar char="●"/>
            </a:pPr>
            <a:r>
              <a:rPr lang="en-US" sz="2400">
                <a:solidFill>
                  <a:schemeClr val="dk1"/>
                </a:solidFill>
              </a:rPr>
              <a:t>Hint 2: Ints and floats can be converted to strings with the Integer.toString(val) or Float.toString(val) methods.</a:t>
            </a:r>
          </a:p>
          <a:p>
            <a:pPr marL="457200" lvl="0" indent="-381000" rtl="0">
              <a:buClr>
                <a:schemeClr val="dk1"/>
              </a:buClr>
              <a:buSzPct val="100000"/>
              <a:buFont typeface="Arial"/>
              <a:buChar char="●"/>
            </a:pPr>
            <a:r>
              <a:rPr lang="en-US" sz="2400">
                <a:solidFill>
                  <a:schemeClr val="dk1"/>
                </a:solidFill>
              </a:rPr>
              <a:t>Hint 3: If your calculation looks to big, break it apart into separate calculations. Remember to keep consistent data type.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a:buNone/>
            </a:pPr>
            <a:r>
              <a:rPr lang="en-US"/>
              <a:t>Solution</a:t>
            </a:r>
          </a:p>
        </p:txBody>
      </p:sp>
      <p:sp>
        <p:nvSpPr>
          <p:cNvPr id="198" name="Shape 198"/>
          <p:cNvSpPr/>
          <p:nvPr/>
        </p:nvSpPr>
        <p:spPr>
          <a:xfrm>
            <a:off x="1776400" y="2677712"/>
            <a:ext cx="5591175" cy="1343025"/>
          </a:xfrm>
          <a:prstGeom prst="rect">
            <a:avLst/>
          </a:prstGeom>
          <a:blipFill>
            <a:blip r:embed="rId3"/>
            <a:stretch>
              <a:fillRect/>
            </a:stretch>
          </a:blipFill>
          <a:ln>
            <a:noFill/>
          </a:ln>
        </p:spPr>
      </p:sp>
      <p:sp>
        <p:nvSpPr>
          <p:cNvPr id="199" name="Shape 199"/>
          <p:cNvSpPr txBox="1"/>
          <p:nvPr/>
        </p:nvSpPr>
        <p:spPr>
          <a:xfrm>
            <a:off x="800550" y="1096025"/>
            <a:ext cx="7429500" cy="1520700"/>
          </a:xfrm>
          <a:prstGeom prst="rect">
            <a:avLst/>
          </a:prstGeom>
        </p:spPr>
        <p:txBody>
          <a:bodyPr lIns="91425" tIns="91425" rIns="91425" bIns="91425" anchor="t" anchorCtr="0">
            <a:noAutofit/>
          </a:bodyPr>
          <a:lstStyle/>
          <a:p>
            <a:pPr lvl="0" rtl="0">
              <a:buNone/>
            </a:pPr>
            <a:r>
              <a:rPr lang="en-US" sz="2400">
                <a:solidFill>
                  <a:schemeClr val="dk1"/>
                </a:solidFill>
              </a:rPr>
              <a:t>Here is one way to do it. It is ok if your solution is different, and in fact may be even better (note I convert to an int which loses some accuracy).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81000" y="171450"/>
            <a:ext cx="6096000" cy="536575"/>
          </a:xfrm>
          <a:prstGeom prst="rect">
            <a:avLst/>
          </a:prstGeom>
          <a:noFill/>
          <a:ln>
            <a:noFill/>
          </a:ln>
        </p:spPr>
        <p:txBody>
          <a:bodyPr lIns="92075" tIns="46025" rIns="92075" bIns="46025" anchor="ctr" anchorCtr="0">
            <a:noAutofit/>
          </a:bodyPr>
          <a:lstStyle/>
          <a:p>
            <a:pPr marL="0" marR="0" lvl="0" indent="0" algn="l" rtl="0">
              <a:spcBef>
                <a:spcPts val="0"/>
              </a:spcBef>
              <a:spcAft>
                <a:spcPts val="0"/>
              </a:spcAft>
              <a:buSzPct val="25000"/>
              <a:buNone/>
            </a:pPr>
            <a:r>
              <a:rPr lang="en-US" sz="2400" b="0" i="1" u="none" strike="noStrike" cap="none" baseline="0">
                <a:solidFill>
                  <a:schemeClr val="dk1"/>
                </a:solidFill>
                <a:latin typeface="Arial Black"/>
                <a:ea typeface="Arial Black"/>
                <a:cs typeface="Arial Black"/>
                <a:sym typeface="Arial Black"/>
              </a:rPr>
              <a:t>Course Outline</a:t>
            </a:r>
          </a:p>
        </p:txBody>
      </p:sp>
      <p:sp>
        <p:nvSpPr>
          <p:cNvPr id="85" name="Shape 85"/>
          <p:cNvSpPr txBox="1"/>
          <p:nvPr/>
        </p:nvSpPr>
        <p:spPr>
          <a:xfrm>
            <a:off x="496110" y="1054100"/>
            <a:ext cx="8102999" cy="5262299"/>
          </a:xfrm>
          <a:prstGeom prst="rect">
            <a:avLst/>
          </a:prstGeom>
          <a:noFill/>
          <a:ln>
            <a:noFill/>
          </a:ln>
        </p:spPr>
        <p:txBody>
          <a:bodyPr lIns="92075" tIns="46025" rIns="92075" bIns="46025" anchor="t" anchorCtr="0">
            <a:noAutofit/>
          </a:bodyPr>
          <a:lstStyle/>
          <a:p>
            <a:pPr marL="457200" marR="0" lvl="0" indent="-381000" algn="l" rtl="0">
              <a:lnSpc>
                <a:spcPct val="100000"/>
              </a:lnSpc>
              <a:spcBef>
                <a:spcPts val="0"/>
              </a:spcBef>
              <a:spcAft>
                <a:spcPts val="0"/>
              </a:spcAft>
              <a:buClr>
                <a:srgbClr val="000000"/>
              </a:buClr>
              <a:buSzPct val="100000"/>
              <a:buFont typeface="Arial"/>
              <a:buChar char="●"/>
            </a:pPr>
            <a:r>
              <a:rPr lang="en-US" sz="2400" b="0" i="0" u="none" strike="noStrike" cap="none" baseline="0">
                <a:solidFill>
                  <a:schemeClr val="dk1"/>
                </a:solidFill>
                <a:latin typeface="Arial"/>
                <a:ea typeface="Arial"/>
                <a:cs typeface="Arial"/>
                <a:sym typeface="Arial"/>
              </a:rPr>
              <a:t>Getting started</a:t>
            </a:r>
          </a:p>
          <a:p>
            <a:pPr marL="914400" marR="0" lvl="1" indent="-381000" algn="l" rtl="0">
              <a:spcBef>
                <a:spcPts val="480"/>
              </a:spcBef>
              <a:spcAft>
                <a:spcPts val="0"/>
              </a:spcAft>
              <a:buClr>
                <a:srgbClr val="000000"/>
              </a:buClr>
              <a:buSzPct val="100000"/>
              <a:buFont typeface="Arial"/>
              <a:buChar char="○"/>
            </a:pPr>
            <a:r>
              <a:rPr lang="en-US" sz="2400">
                <a:solidFill>
                  <a:schemeClr val="dk1"/>
                </a:solidFill>
              </a:rPr>
              <a:t>Importing the FAT framework</a:t>
            </a:r>
          </a:p>
          <a:p>
            <a:pPr marL="914400" marR="0" lvl="1" indent="-381000" algn="l" rtl="0">
              <a:spcBef>
                <a:spcPts val="480"/>
              </a:spcBef>
              <a:spcAft>
                <a:spcPts val="0"/>
              </a:spcAft>
              <a:buClr>
                <a:srgbClr val="000000"/>
              </a:buClr>
              <a:buSzPct val="100000"/>
              <a:buFont typeface="Arial"/>
              <a:buChar char="○"/>
            </a:pPr>
            <a:r>
              <a:rPr lang="en-US" sz="2400">
                <a:solidFill>
                  <a:schemeClr val="dk1"/>
                </a:solidFill>
              </a:rPr>
              <a:t>Understanding the FAT project structure</a:t>
            </a:r>
          </a:p>
          <a:p>
            <a:pPr marL="914400" marR="0" lvl="1" indent="-381000" algn="l" rtl="0">
              <a:spcBef>
                <a:spcPts val="480"/>
              </a:spcBef>
              <a:spcAft>
                <a:spcPts val="0"/>
              </a:spcAft>
              <a:buClr>
                <a:srgbClr val="000000"/>
              </a:buClr>
              <a:buSzPct val="100000"/>
              <a:buFont typeface="Arial"/>
              <a:buChar char="○"/>
            </a:pPr>
            <a:r>
              <a:rPr lang="en-US" sz="2400">
                <a:solidFill>
                  <a:schemeClr val="dk1"/>
                </a:solidFill>
              </a:rPr>
              <a:t>Adding a new tool</a:t>
            </a:r>
          </a:p>
          <a:p>
            <a:pPr marL="914400" marR="0" lvl="1" indent="-381000" algn="l" rtl="0">
              <a:spcBef>
                <a:spcPts val="480"/>
              </a:spcBef>
              <a:spcAft>
                <a:spcPts val="0"/>
              </a:spcAft>
              <a:buClr>
                <a:srgbClr val="000000"/>
              </a:buClr>
              <a:buSzPct val="100000"/>
              <a:buFont typeface="Arial"/>
              <a:buChar char="○"/>
            </a:pPr>
            <a:r>
              <a:rPr lang="en-US" sz="2400">
                <a:solidFill>
                  <a:schemeClr val="dk1"/>
                </a:solidFill>
              </a:rPr>
              <a:t>Adding UI widgets to existing views</a:t>
            </a:r>
          </a:p>
          <a:p>
            <a:pPr marL="914400" marR="0" lvl="1" indent="-381000" algn="l" rtl="0">
              <a:spcBef>
                <a:spcPts val="480"/>
              </a:spcBef>
              <a:spcAft>
                <a:spcPts val="0"/>
              </a:spcAft>
              <a:buClr>
                <a:srgbClr val="000000"/>
              </a:buClr>
              <a:buSzPct val="100000"/>
              <a:buFont typeface="Arial"/>
              <a:buChar char="○"/>
            </a:pPr>
            <a:r>
              <a:rPr lang="en-US" sz="2400">
                <a:solidFill>
                  <a:schemeClr val="dk1"/>
                </a:solidFill>
              </a:rPr>
              <a:t>Using raw values and updating the screen</a:t>
            </a:r>
          </a:p>
          <a:p>
            <a:endParaRPr/>
          </a:p>
          <a:p>
            <a:endParaRPr/>
          </a:p>
          <a:p>
            <a:endParaRPr/>
          </a:p>
          <a:p>
            <a:endParaRPr/>
          </a:p>
          <a:p>
            <a:endParaRPr/>
          </a:p>
          <a:p>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a:buNone/>
            </a:pPr>
            <a:r>
              <a:rPr lang="en-US"/>
              <a:t>Importing</a:t>
            </a:r>
          </a:p>
        </p:txBody>
      </p:sp>
      <p:sp>
        <p:nvSpPr>
          <p:cNvPr id="91" name="Shape 91"/>
          <p:cNvSpPr txBox="1"/>
          <p:nvPr/>
        </p:nvSpPr>
        <p:spPr>
          <a:xfrm>
            <a:off x="454975" y="1175775"/>
            <a:ext cx="3546899" cy="1395600"/>
          </a:xfrm>
          <a:prstGeom prst="rect">
            <a:avLst/>
          </a:prstGeom>
        </p:spPr>
        <p:txBody>
          <a:bodyPr lIns="91425" tIns="91425" rIns="91425" bIns="91425" anchor="t" anchorCtr="0">
            <a:noAutofit/>
          </a:bodyPr>
          <a:lstStyle/>
          <a:p>
            <a:pPr marL="0" lvl="0" indent="0" rtl="0">
              <a:spcBef>
                <a:spcPts val="480"/>
              </a:spcBef>
              <a:buNone/>
            </a:pPr>
            <a:r>
              <a:rPr lang="en-US" sz="2400">
                <a:solidFill>
                  <a:schemeClr val="dk1"/>
                </a:solidFill>
              </a:rPr>
              <a:t>To import the FAT project into the ADT, navigate to File&gt;Import then select Existing Android Code Into Workspace under the Android section. Browse to the projects location on disk and click ok. </a:t>
            </a:r>
          </a:p>
        </p:txBody>
      </p:sp>
      <p:sp>
        <p:nvSpPr>
          <p:cNvPr id="92" name="Shape 92"/>
          <p:cNvSpPr/>
          <p:nvPr/>
        </p:nvSpPr>
        <p:spPr>
          <a:xfrm>
            <a:off x="4316475" y="1313800"/>
            <a:ext cx="4242625" cy="4375724"/>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a:buNone/>
            </a:pPr>
            <a:r>
              <a:rPr lang="en-US"/>
              <a:t>FAT Project Structure</a:t>
            </a:r>
          </a:p>
        </p:txBody>
      </p:sp>
      <p:sp>
        <p:nvSpPr>
          <p:cNvPr id="98" name="Shape 98"/>
          <p:cNvSpPr txBox="1"/>
          <p:nvPr/>
        </p:nvSpPr>
        <p:spPr>
          <a:xfrm>
            <a:off x="481575" y="1202375"/>
            <a:ext cx="8306699" cy="4505399"/>
          </a:xfrm>
          <a:prstGeom prst="rect">
            <a:avLst/>
          </a:prstGeom>
        </p:spPr>
        <p:txBody>
          <a:bodyPr lIns="91425" tIns="91425" rIns="91425" bIns="91425" anchor="t" anchorCtr="0">
            <a:noAutofit/>
          </a:bodyPr>
          <a:lstStyle/>
          <a:p>
            <a:pPr marL="457200" lvl="0" indent="-381000" rtl="0">
              <a:spcBef>
                <a:spcPts val="480"/>
              </a:spcBef>
              <a:buClr>
                <a:srgbClr val="000000"/>
              </a:buClr>
              <a:buSzPct val="100000"/>
              <a:buFont typeface="Arial"/>
              <a:buChar char="●"/>
            </a:pPr>
            <a:r>
              <a:rPr lang="en-US" sz="2400">
                <a:solidFill>
                  <a:schemeClr val="dk1"/>
                </a:solidFill>
              </a:rPr>
              <a:t>Like any Android Project, the FAT framework contains:</a:t>
            </a:r>
          </a:p>
          <a:p>
            <a:pPr marL="914400" lvl="1" indent="-381000" rtl="0">
              <a:spcBef>
                <a:spcPts val="480"/>
              </a:spcBef>
              <a:buClr>
                <a:srgbClr val="000000"/>
              </a:buClr>
              <a:buSzPct val="100000"/>
              <a:buFont typeface="Arial"/>
              <a:buChar char="○"/>
            </a:pPr>
            <a:r>
              <a:rPr lang="en-US" sz="2400">
                <a:solidFill>
                  <a:schemeClr val="dk1"/>
                </a:solidFill>
              </a:rPr>
              <a:t>src: contains all the Java files</a:t>
            </a:r>
          </a:p>
          <a:p>
            <a:pPr marL="914400" lvl="1" indent="-381000" rtl="0">
              <a:spcBef>
                <a:spcPts val="480"/>
              </a:spcBef>
              <a:buClr>
                <a:srgbClr val="000000"/>
              </a:buClr>
              <a:buSzPct val="100000"/>
              <a:buFont typeface="Arial"/>
              <a:buChar char="○"/>
            </a:pPr>
            <a:r>
              <a:rPr lang="en-US" sz="2400">
                <a:solidFill>
                  <a:schemeClr val="dk1"/>
                </a:solidFill>
              </a:rPr>
              <a:t>res: contains images and xml layouts</a:t>
            </a:r>
          </a:p>
          <a:p>
            <a:pPr marL="914400" lvl="1" indent="-381000" rtl="0">
              <a:spcBef>
                <a:spcPts val="480"/>
              </a:spcBef>
              <a:buClr>
                <a:srgbClr val="000000"/>
              </a:buClr>
              <a:buSzPct val="100000"/>
              <a:buFont typeface="Arial"/>
              <a:buChar char="○"/>
            </a:pPr>
            <a:r>
              <a:rPr lang="en-US" sz="2400">
                <a:solidFill>
                  <a:schemeClr val="dk1"/>
                </a:solidFill>
              </a:rPr>
              <a:t>gen: autogenerated files</a:t>
            </a:r>
          </a:p>
          <a:p>
            <a:pPr marL="914400" lvl="1" indent="-381000" rtl="0">
              <a:spcBef>
                <a:spcPts val="480"/>
              </a:spcBef>
              <a:buClr>
                <a:srgbClr val="000000"/>
              </a:buClr>
              <a:buSzPct val="100000"/>
              <a:buFont typeface="Arial"/>
              <a:buChar char="○"/>
            </a:pPr>
            <a:r>
              <a:rPr lang="en-US" sz="2400">
                <a:solidFill>
                  <a:schemeClr val="dk1"/>
                </a:solidFill>
              </a:rPr>
              <a:t>AndroidManifest: defines properties of the app</a:t>
            </a:r>
          </a:p>
          <a:p>
            <a:endParaRPr/>
          </a:p>
          <a:p>
            <a:pPr marL="457200" lvl="0" indent="0" rtl="0">
              <a:spcBef>
                <a:spcPts val="480"/>
              </a:spcBef>
              <a:buNone/>
            </a:pPr>
            <a:r>
              <a:rPr lang="en-US" sz="2400">
                <a:solidFill>
                  <a:schemeClr val="dk1"/>
                </a:solidFill>
              </a:rPr>
              <a:t> </a:t>
            </a:r>
          </a:p>
          <a:p>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FAT Project Structure</a:t>
            </a:r>
          </a:p>
        </p:txBody>
      </p:sp>
      <p:sp>
        <p:nvSpPr>
          <p:cNvPr id="104" name="Shape 104"/>
          <p:cNvSpPr txBox="1"/>
          <p:nvPr/>
        </p:nvSpPr>
        <p:spPr>
          <a:xfrm>
            <a:off x="481575" y="1202375"/>
            <a:ext cx="8306699" cy="4505399"/>
          </a:xfrm>
          <a:prstGeom prst="rect">
            <a:avLst/>
          </a:prstGeom>
        </p:spPr>
        <p:txBody>
          <a:bodyPr lIns="91425" tIns="91425" rIns="91425" bIns="91425" anchor="t" anchorCtr="0">
            <a:noAutofit/>
          </a:bodyPr>
          <a:lstStyle/>
          <a:p>
            <a:pPr marL="457200" lvl="0" indent="-381000" rtl="0">
              <a:spcBef>
                <a:spcPts val="480"/>
              </a:spcBef>
              <a:buClr>
                <a:schemeClr val="dk1"/>
              </a:buClr>
              <a:buSzPct val="100000"/>
              <a:buFont typeface="Arial"/>
              <a:buChar char="●"/>
            </a:pPr>
            <a:r>
              <a:rPr lang="en-US" sz="2400">
                <a:solidFill>
                  <a:schemeClr val="dk1"/>
                </a:solidFill>
              </a:rPr>
              <a:t>Src </a:t>
            </a:r>
          </a:p>
          <a:p>
            <a:pPr marL="914400" lvl="1" indent="-381000" rtl="0">
              <a:spcBef>
                <a:spcPts val="480"/>
              </a:spcBef>
              <a:buClr>
                <a:srgbClr val="000000"/>
              </a:buClr>
              <a:buSzPct val="100000"/>
              <a:buFont typeface="Arial"/>
              <a:buChar char="○"/>
            </a:pPr>
            <a:r>
              <a:rPr lang="en-US" sz="2400">
                <a:solidFill>
                  <a:schemeClr val="dk1"/>
                </a:solidFill>
              </a:rPr>
              <a:t>com.harris.challenge.brata package: contains classes to define main structure of the FAT framework</a:t>
            </a:r>
          </a:p>
          <a:p>
            <a:pPr marL="914400" lvl="1" indent="-381000" rtl="0">
              <a:spcBef>
                <a:spcPts val="480"/>
              </a:spcBef>
              <a:buClr>
                <a:srgbClr val="000000"/>
              </a:buClr>
              <a:buSzPct val="100000"/>
              <a:buFont typeface="Arial"/>
              <a:buChar char="○"/>
            </a:pPr>
            <a:r>
              <a:rPr lang="en-US" sz="2400">
                <a:solidFill>
                  <a:schemeClr val="dk1"/>
                </a:solidFill>
              </a:rPr>
              <a:t>com.harris.challenge.framework package: contains classes that provide access to the phones sensors and messaging system.</a:t>
            </a:r>
          </a:p>
          <a:p>
            <a:pPr marL="914400" lvl="1" indent="-381000" rtl="0">
              <a:spcBef>
                <a:spcPts val="480"/>
              </a:spcBef>
              <a:buClr>
                <a:schemeClr val="dk1"/>
              </a:buClr>
              <a:buSzPct val="100000"/>
              <a:buFont typeface="Arial"/>
              <a:buChar char="○"/>
            </a:pPr>
            <a:r>
              <a:rPr lang="en-US" sz="2400">
                <a:solidFill>
                  <a:schemeClr val="dk1"/>
                </a:solidFill>
              </a:rPr>
              <a:t>com.harris.challenge.tools: contain the tools that you will be using to complete the challenge (hint: you will mostly be working in here.</a:t>
            </a:r>
          </a:p>
          <a:p>
            <a:pPr marL="457200" lvl="0" indent="0" rtl="0">
              <a:spcBef>
                <a:spcPts val="480"/>
              </a:spcBef>
              <a:buNone/>
            </a:pPr>
            <a:r>
              <a:rPr lang="en-US" sz="2400">
                <a:solidFill>
                  <a:schemeClr val="dk1"/>
                </a:solidFill>
              </a:rPr>
              <a:t> </a:t>
            </a:r>
          </a:p>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FAT Project Structure</a:t>
            </a:r>
          </a:p>
        </p:txBody>
      </p:sp>
      <p:sp>
        <p:nvSpPr>
          <p:cNvPr id="110" name="Shape 110"/>
          <p:cNvSpPr txBox="1"/>
          <p:nvPr/>
        </p:nvSpPr>
        <p:spPr>
          <a:xfrm>
            <a:off x="481575" y="1202375"/>
            <a:ext cx="8306699" cy="4505399"/>
          </a:xfrm>
          <a:prstGeom prst="rect">
            <a:avLst/>
          </a:prstGeom>
        </p:spPr>
        <p:txBody>
          <a:bodyPr lIns="91425" tIns="91425" rIns="91425" bIns="91425" anchor="t" anchorCtr="0">
            <a:noAutofit/>
          </a:bodyPr>
          <a:lstStyle/>
          <a:p>
            <a:pPr marL="457200" lvl="0" indent="-381000" rtl="0">
              <a:spcBef>
                <a:spcPts val="480"/>
              </a:spcBef>
              <a:buClr>
                <a:schemeClr val="dk1"/>
              </a:buClr>
              <a:buSzPct val="100000"/>
              <a:buFont typeface="Arial"/>
              <a:buChar char="●"/>
            </a:pPr>
            <a:r>
              <a:rPr lang="en-US" sz="2400">
                <a:solidFill>
                  <a:schemeClr val="dk1"/>
                </a:solidFill>
              </a:rPr>
              <a:t>res</a:t>
            </a:r>
          </a:p>
          <a:p>
            <a:pPr marL="914400" lvl="1" indent="-381000" rtl="0">
              <a:spcBef>
                <a:spcPts val="480"/>
              </a:spcBef>
              <a:buClr>
                <a:srgbClr val="000000"/>
              </a:buClr>
              <a:buSzPct val="100000"/>
              <a:buFont typeface="Arial"/>
              <a:buChar char="○"/>
            </a:pPr>
            <a:r>
              <a:rPr lang="en-US" sz="2400">
                <a:solidFill>
                  <a:schemeClr val="dk1"/>
                </a:solidFill>
              </a:rPr>
              <a:t>layout: provides all the layouts used in the tools sections described previously. Note that these are mostly empty layouts. You will need to customize these screens to suit your needs. </a:t>
            </a:r>
          </a:p>
          <a:p>
            <a:pPr marL="914400" lvl="1" indent="-381000" rtl="0">
              <a:spcBef>
                <a:spcPts val="480"/>
              </a:spcBef>
              <a:buClr>
                <a:schemeClr val="dk1"/>
              </a:buClr>
              <a:buSzPct val="100000"/>
              <a:buFont typeface="Arial"/>
              <a:buChar char="○"/>
            </a:pPr>
            <a:r>
              <a:rPr lang="en-US" sz="2400">
                <a:solidFill>
                  <a:schemeClr val="dk1"/>
                </a:solidFill>
              </a:rPr>
              <a:t>menu: defines the layout of the apps main screen. You can edit this to customize your app.</a:t>
            </a:r>
          </a:p>
          <a:p>
            <a:pPr marL="457200" lvl="0" indent="0" rtl="0">
              <a:spcBef>
                <a:spcPts val="480"/>
              </a:spcBef>
              <a:buNone/>
            </a:pPr>
            <a:r>
              <a:rPr lang="en-US" sz="2400">
                <a:solidFill>
                  <a:schemeClr val="dk1"/>
                </a:solidFill>
              </a:rPr>
              <a:t> </a:t>
            </a:r>
          </a:p>
          <a:p>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Adding a New Tool</a:t>
            </a:r>
          </a:p>
        </p:txBody>
      </p:sp>
      <p:sp>
        <p:nvSpPr>
          <p:cNvPr id="116" name="Shape 116"/>
          <p:cNvSpPr/>
          <p:nvPr/>
        </p:nvSpPr>
        <p:spPr>
          <a:xfrm>
            <a:off x="252525" y="2762775"/>
            <a:ext cx="8337673" cy="3085999"/>
          </a:xfrm>
          <a:prstGeom prst="rect">
            <a:avLst/>
          </a:prstGeom>
          <a:blipFill>
            <a:blip r:embed="rId3"/>
            <a:stretch>
              <a:fillRect/>
            </a:stretch>
          </a:blipFill>
          <a:ln>
            <a:noFill/>
          </a:ln>
        </p:spPr>
      </p:sp>
      <p:sp>
        <p:nvSpPr>
          <p:cNvPr id="117" name="Shape 117"/>
          <p:cNvSpPr txBox="1"/>
          <p:nvPr/>
        </p:nvSpPr>
        <p:spPr>
          <a:xfrm>
            <a:off x="627775" y="1175775"/>
            <a:ext cx="7721999" cy="1488599"/>
          </a:xfrm>
          <a:prstGeom prst="rect">
            <a:avLst/>
          </a:prstGeom>
        </p:spPr>
        <p:txBody>
          <a:bodyPr lIns="91425" tIns="91425" rIns="91425" bIns="91425" anchor="t" anchorCtr="0">
            <a:noAutofit/>
          </a:bodyPr>
          <a:lstStyle/>
          <a:p>
            <a:pPr>
              <a:buNone/>
            </a:pPr>
            <a:r>
              <a:rPr lang="en-US" sz="2400">
                <a:solidFill>
                  <a:schemeClr val="dk1"/>
                </a:solidFill>
              </a:rPr>
              <a:t>In BrataLauncherActivity.java, we can add a new tool by adding an ActivityItem to the list used in the main app screen.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lvl="0" rtl="0">
              <a:buNone/>
            </a:pPr>
            <a:r>
              <a:rPr lang="en-US"/>
              <a:t>ActivityItem</a:t>
            </a:r>
          </a:p>
        </p:txBody>
      </p:sp>
      <p:sp>
        <p:nvSpPr>
          <p:cNvPr id="123" name="Shape 123"/>
          <p:cNvSpPr txBox="1"/>
          <p:nvPr/>
        </p:nvSpPr>
        <p:spPr>
          <a:xfrm>
            <a:off x="468275" y="1295375"/>
            <a:ext cx="7721999" cy="1488599"/>
          </a:xfrm>
          <a:prstGeom prst="rect">
            <a:avLst/>
          </a:prstGeom>
        </p:spPr>
        <p:txBody>
          <a:bodyPr lIns="91425" tIns="91425" rIns="91425" bIns="91425" anchor="t" anchorCtr="0">
            <a:noAutofit/>
          </a:bodyPr>
          <a:lstStyle/>
          <a:p>
            <a:pPr lvl="0" rtl="0">
              <a:buNone/>
            </a:pPr>
            <a:r>
              <a:rPr lang="en-US" sz="2400">
                <a:solidFill>
                  <a:schemeClr val="dk1"/>
                </a:solidFill>
              </a:rPr>
              <a:t>An ActivityItem is just a fancy wrapper around an Android Intent. It is ok if you don’t fully understand the purpose of an intent, but understand that they are used to launch the tools we create. </a:t>
            </a:r>
          </a:p>
        </p:txBody>
      </p:sp>
      <p:sp>
        <p:nvSpPr>
          <p:cNvPr id="124" name="Shape 124"/>
          <p:cNvSpPr/>
          <p:nvPr/>
        </p:nvSpPr>
        <p:spPr>
          <a:xfrm>
            <a:off x="1781962" y="2947200"/>
            <a:ext cx="5686425" cy="857250"/>
          </a:xfrm>
          <a:prstGeom prst="rect">
            <a:avLst/>
          </a:prstGeom>
          <a:blipFill>
            <a:blip r:embed="rId3"/>
            <a:stretch>
              <a:fillRect/>
            </a:stretch>
          </a:blipFill>
          <a:ln>
            <a:noFill/>
          </a:ln>
        </p:spPr>
      </p:sp>
      <p:sp>
        <p:nvSpPr>
          <p:cNvPr id="125" name="Shape 125"/>
          <p:cNvSpPr txBox="1"/>
          <p:nvPr/>
        </p:nvSpPr>
        <p:spPr>
          <a:xfrm>
            <a:off x="667625" y="4059875"/>
            <a:ext cx="7894799" cy="1514999"/>
          </a:xfrm>
          <a:prstGeom prst="rect">
            <a:avLst/>
          </a:prstGeom>
        </p:spPr>
        <p:txBody>
          <a:bodyPr lIns="91425" tIns="91425" rIns="91425" bIns="91425" anchor="t" anchorCtr="0">
            <a:noAutofit/>
          </a:bodyPr>
          <a:lstStyle/>
          <a:p>
            <a:pPr>
              <a:buNone/>
            </a:pPr>
            <a:r>
              <a:rPr lang="en-US" sz="2400">
                <a:solidFill>
                  <a:schemeClr val="dk1"/>
                </a:solidFill>
              </a:rPr>
              <a:t>When creating a new ActivtyItem, we need to specify a label, icon, and what to launch. Remember to change these values to customize your app.</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81000" y="171450"/>
            <a:ext cx="6096000" cy="536700"/>
          </a:xfrm>
          <a:prstGeom prst="rect">
            <a:avLst/>
          </a:prstGeom>
        </p:spPr>
        <p:txBody>
          <a:bodyPr lIns="91425" tIns="91425" rIns="91425" bIns="91425" anchor="ctr" anchorCtr="0">
            <a:noAutofit/>
          </a:bodyPr>
          <a:lstStyle/>
          <a:p>
            <a:pPr>
              <a:buNone/>
            </a:pPr>
            <a:r>
              <a:rPr lang="en-US"/>
              <a:t>The Timer Tool</a:t>
            </a:r>
          </a:p>
        </p:txBody>
      </p:sp>
      <p:sp>
        <p:nvSpPr>
          <p:cNvPr id="139" name="Shape 139"/>
          <p:cNvSpPr/>
          <p:nvPr/>
        </p:nvSpPr>
        <p:spPr>
          <a:xfrm>
            <a:off x="547249" y="903299"/>
            <a:ext cx="4657974" cy="5369899"/>
          </a:xfrm>
          <a:prstGeom prst="rect">
            <a:avLst/>
          </a:prstGeom>
          <a:blipFill>
            <a:blip r:embed="rId3"/>
            <a:stretch>
              <a:fillRect/>
            </a:stretch>
          </a:blipFill>
          <a:ln>
            <a:noFill/>
          </a:ln>
        </p:spPr>
      </p:sp>
      <p:sp>
        <p:nvSpPr>
          <p:cNvPr id="140" name="Shape 140"/>
          <p:cNvSpPr txBox="1"/>
          <p:nvPr/>
        </p:nvSpPr>
        <p:spPr>
          <a:xfrm>
            <a:off x="5478875" y="1135900"/>
            <a:ext cx="3362400" cy="5137199"/>
          </a:xfrm>
          <a:prstGeom prst="rect">
            <a:avLst/>
          </a:prstGeom>
        </p:spPr>
        <p:txBody>
          <a:bodyPr lIns="91425" tIns="91425" rIns="91425" bIns="91425" anchor="t" anchorCtr="0">
            <a:noAutofit/>
          </a:bodyPr>
          <a:lstStyle/>
          <a:p>
            <a:pPr>
              <a:buNone/>
            </a:pPr>
            <a:r>
              <a:rPr lang="en-US" sz="2400">
                <a:solidFill>
                  <a:schemeClr val="dk1"/>
                </a:solidFill>
              </a:rPr>
              <a:t>Now when we launch the app, we have a new tool available called the timer tool.</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844E25B3525F40A348E7378581A9CC" ma:contentTypeVersion="0" ma:contentTypeDescription="Create a new document." ma:contentTypeScope="" ma:versionID="7693dad45b9cc056b9b966f740e0fe2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A2C50DF-0BC1-4E6C-836D-A5552A41285B}">
  <ds:schemaRefs>
    <ds:schemaRef ds:uri="http://schemas.microsoft.com/sharepoint/v3/contenttype/forms"/>
  </ds:schemaRefs>
</ds:datastoreItem>
</file>

<file path=customXml/itemProps2.xml><?xml version="1.0" encoding="utf-8"?>
<ds:datastoreItem xmlns:ds="http://schemas.openxmlformats.org/officeDocument/2006/customXml" ds:itemID="{7AF812EF-AD8F-45DD-BEF7-48E2BD7E22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2C0B056-C215-44EC-9DD8-820689FB8E82}">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TotalTime>
  <Words>774</Words>
  <Application>Microsoft Office PowerPoint</Application>
  <PresentationFormat>On-screen Show (4:3)</PresentationFormat>
  <Paragraphs>67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 To the FAT Framework</vt:lpstr>
      <vt:lpstr>Course Outline</vt:lpstr>
      <vt:lpstr>Importing</vt:lpstr>
      <vt:lpstr>FAT Project Structure</vt:lpstr>
      <vt:lpstr>FAT Project Structure</vt:lpstr>
      <vt:lpstr>FAT Project Structure</vt:lpstr>
      <vt:lpstr>Adding a New Tool</vt:lpstr>
      <vt:lpstr>ActivityItem</vt:lpstr>
      <vt:lpstr>The Timer Tool</vt:lpstr>
      <vt:lpstr>The Timer Tool</vt:lpstr>
      <vt:lpstr>Your Task</vt:lpstr>
      <vt:lpstr>Timer Tool</vt:lpstr>
      <vt:lpstr>Timer Tool</vt:lpstr>
      <vt:lpstr>Timer Tool</vt:lpstr>
      <vt:lpstr>Timer Tool</vt:lpstr>
      <vt:lpstr>Try it out!</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the FAT Framework</dc:title>
  <dc:creator>Ramasco, Mark</dc:creator>
  <cp:lastModifiedBy>mfreeman</cp:lastModifiedBy>
  <cp:revision>2</cp:revision>
  <dcterms:modified xsi:type="dcterms:W3CDTF">2013-11-05T20:38:44Z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0x010100EF844E25B3525F40A348E7378581A9CC</vt:lpwstr>
  </property>
</Properties>
</file>