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48"/>
  </p:notesMasterIdLst>
  <p:sldIdLst>
    <p:sldId id="297" r:id="rId2"/>
    <p:sldId id="256" r:id="rId3"/>
    <p:sldId id="296" r:id="rId4"/>
    <p:sldId id="259" r:id="rId5"/>
    <p:sldId id="257" r:id="rId6"/>
    <p:sldId id="301" r:id="rId7"/>
    <p:sldId id="298" r:id="rId8"/>
    <p:sldId id="258" r:id="rId9"/>
    <p:sldId id="260" r:id="rId10"/>
    <p:sldId id="299" r:id="rId11"/>
    <p:sldId id="261" r:id="rId12"/>
    <p:sldId id="300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F640F96-8039-4DDE-B3C8-4FFB00CCCA93}">
          <p14:sldIdLst>
            <p14:sldId id="297"/>
          </p14:sldIdLst>
        </p14:section>
        <p14:section name="Untitled Section" id="{6166E5FF-BA1F-4569-8AE0-56ECAC64A74D}">
          <p14:sldIdLst>
            <p14:sldId id="256"/>
            <p14:sldId id="296"/>
            <p14:sldId id="259"/>
            <p14:sldId id="257"/>
            <p14:sldId id="301"/>
            <p14:sldId id="298"/>
            <p14:sldId id="258"/>
            <p14:sldId id="260"/>
            <p14:sldId id="299"/>
            <p14:sldId id="261"/>
            <p14:sldId id="30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9DB"/>
    <a:srgbClr val="B2B2B2"/>
    <a:srgbClr val="0E29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401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089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206f4fe3_2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206f4fe3_2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c89b53d51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c89b53d51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c89b53d510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c89b53d510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c89b53d51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c89b53d51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c89b53d51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c89b53d51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c89b53d510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c89b53d510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c89b53d510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c89b53d510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c89b53d510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c89b53d510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c89b53d51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c89b53d51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c89b53d51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c89b53d51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c89b53d510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c89b53d510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77a5a0f7c6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77a5a0f7c6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14faba6ad1_17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14faba6ad1_17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645f72776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645f72776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337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380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26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559D-D578-44BD-8793-CA58B420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BDBD6-9D0B-49A3-8610-0CF39A406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A3554-5409-4DA0-A7C0-DD78BC34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2FA26-916F-4040-99EE-AC87D0F6ACEA}" type="datetime1">
              <a:rPr lang="en-IN" smtClean="0"/>
              <a:t>08-01-2022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7A40-239A-4D12-9ED1-6738F55A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BAD81-D793-4BAA-B0F0-1DA1837B65B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0AF7345-0CEE-463E-B48B-DED828087A65}"/>
              </a:ext>
            </a:extLst>
          </p:cNvPr>
          <p:cNvSpPr txBox="1">
            <a:spLocks/>
          </p:cNvSpPr>
          <p:nvPr userDrawn="1"/>
        </p:nvSpPr>
        <p:spPr>
          <a:xfrm>
            <a:off x="3134106" y="4915138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www.youtube.com/powerupwithpowerpoint</a:t>
            </a:r>
            <a:endParaRPr lang="en-IN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83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285" name="Google Shape;285;p9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9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90" name="Google Shape;290;p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9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94" name="Google Shape;294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03" name="Google Shape;303;p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9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9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9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13" name="Google Shape;313;p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9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fontsquirrel.com/fonts/muli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>
            <a:spLocks noGrp="1"/>
          </p:cNvSpPr>
          <p:nvPr>
            <p:ph type="title"/>
          </p:nvPr>
        </p:nvSpPr>
        <p:spPr>
          <a:xfrm>
            <a:off x="1334124" y="2106118"/>
            <a:ext cx="6310597" cy="13266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RFID based Attendance    Monitoring System</a:t>
            </a:r>
            <a:endParaRPr dirty="0"/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126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32900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spc="720" dirty="0"/>
              <a:t>WORKING</a:t>
            </a:r>
            <a:endParaRPr sz="4800" b="1" spc="720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6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Here you have a list of items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And some text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32900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spc="660" dirty="0"/>
              <a:t>CONCLUSION</a:t>
            </a:r>
            <a:endParaRPr sz="4800" b="1" spc="660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4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64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829050" y="147480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829050" y="246480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Bring the attention of your audience over a key concept using icons or illustrations</a:t>
            </a:r>
            <a:endParaRPr sz="240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99" name="Google Shape;399;p18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400" name="Google Shape;400;p18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401" name="Google Shape;401;p1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408" name="Google Shape;408;p19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409" name="Google Shape;409;p19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3933825" y="258332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 picture is worth a thousand words</a:t>
            </a:r>
            <a:endParaRPr sz="3000"/>
          </a:p>
        </p:txBody>
      </p:sp>
      <p:sp>
        <p:nvSpPr>
          <p:cNvPr id="416" name="Google Shape;416;p20"/>
          <p:cNvSpPr txBox="1">
            <a:spLocks noGrp="1"/>
          </p:cNvSpPr>
          <p:nvPr>
            <p:ph type="body" idx="4294967295"/>
          </p:nvPr>
        </p:nvSpPr>
        <p:spPr>
          <a:xfrm>
            <a:off x="3933825" y="3248025"/>
            <a:ext cx="37530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3">
            <a:alphaModFix/>
          </a:blip>
          <a:srcRect t="13292"/>
          <a:stretch/>
        </p:blipFill>
        <p:spPr>
          <a:xfrm>
            <a:off x="-438150" y="1162050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 txBox="1">
            <a:spLocks noGrp="1"/>
          </p:cNvSpPr>
          <p:nvPr>
            <p:ph type="title" idx="4294967295"/>
          </p:nvPr>
        </p:nvSpPr>
        <p:spPr>
          <a:xfrm>
            <a:off x="400050" y="1543050"/>
            <a:ext cx="2695500" cy="323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Want big impact?</a:t>
            </a:r>
            <a:endParaRPr sz="2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E293C"/>
                </a:solidFill>
              </a:rPr>
              <a:t>Use big image.</a:t>
            </a:r>
            <a:endParaRPr sz="2800" b="1">
              <a:solidFill>
                <a:srgbClr val="0E293C"/>
              </a:solidFill>
            </a:endParaRPr>
          </a:p>
        </p:txBody>
      </p:sp>
      <p:sp>
        <p:nvSpPr>
          <p:cNvPr id="424" name="Google Shape;424;p2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17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Gray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0" name="Google Shape;430;p22"/>
          <p:cNvSpPr txBox="1">
            <a:spLocks noGrp="1"/>
          </p:cNvSpPr>
          <p:nvPr>
            <p:ph type="title" idx="4294967295"/>
          </p:nvPr>
        </p:nvSpPr>
        <p:spPr>
          <a:xfrm>
            <a:off x="1732700" y="1202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White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name="adj" fmla="val 29110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Black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39" name="Google Shape;439;p23"/>
          <p:cNvGraphicFramePr/>
          <p:nvPr/>
        </p:nvGraphicFramePr>
        <p:xfrm>
          <a:off x="1852600" y="2397881"/>
          <a:ext cx="5305400" cy="1818400"/>
        </p:xfrm>
        <a:graphic>
          <a:graphicData uri="http://schemas.openxmlformats.org/drawingml/2006/table">
            <a:tbl>
              <a:tblPr>
                <a:noFill/>
                <a:tableStyleId>{277F627C-A79C-4CEA-9F43-E7185F252452}</a:tableStyleId>
              </a:tblPr>
              <a:tblGrid>
                <a:gridCol w="132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6DAEC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>
                        <a:solidFill>
                          <a:srgbClr val="C6DAEC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>
                        <a:solidFill>
                          <a:srgbClr val="FFFFFF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BBD5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BBD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847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" name="Google Shape;440;p2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title"/>
          </p:nvPr>
        </p:nvSpPr>
        <p:spPr>
          <a:xfrm>
            <a:off x="1866275" y="854439"/>
            <a:ext cx="7015397" cy="7020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/>
              <a:t>Department of Applied Electronics and Instrumentation Engineering</a:t>
            </a:r>
            <a:br>
              <a:rPr lang="en-US" sz="1800" b="1" i="1" dirty="0"/>
            </a:br>
            <a:r>
              <a:rPr lang="en-US" sz="1800" b="1" dirty="0"/>
              <a:t>Academy of Technology</a:t>
            </a:r>
            <a:endParaRPr sz="1800" b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48F07C-BFD0-4CF7-898E-29DF35704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9108" y="1844823"/>
            <a:ext cx="2667300" cy="2663700"/>
          </a:xfrm>
        </p:spPr>
        <p:txBody>
          <a:bodyPr/>
          <a:lstStyle/>
          <a:p>
            <a:r>
              <a:rPr lang="en-US" dirty="0"/>
              <a:t>Presented By:</a:t>
            </a:r>
          </a:p>
          <a:p>
            <a:pPr marL="139700" indent="0">
              <a:buNone/>
            </a:pPr>
            <a:r>
              <a:rPr lang="en-US" dirty="0"/>
              <a:t>        </a:t>
            </a:r>
            <a:r>
              <a:rPr lang="en-US" dirty="0" err="1"/>
              <a:t>Snehasish</a:t>
            </a:r>
            <a:r>
              <a:rPr lang="en-US" dirty="0"/>
              <a:t> Malik</a:t>
            </a:r>
          </a:p>
          <a:p>
            <a:pPr marL="139700" indent="0">
              <a:buNone/>
            </a:pPr>
            <a:r>
              <a:rPr lang="en-US" dirty="0"/>
              <a:t>        Bratati Rout</a:t>
            </a:r>
          </a:p>
          <a:p>
            <a:pPr marL="139700" indent="0">
              <a:buNone/>
            </a:pPr>
            <a:r>
              <a:rPr lang="en-US" dirty="0"/>
              <a:t>        </a:t>
            </a:r>
            <a:r>
              <a:rPr lang="en-US" dirty="0" err="1"/>
              <a:t>Ahana</a:t>
            </a:r>
            <a:r>
              <a:rPr lang="en-US" dirty="0"/>
              <a:t> Das</a:t>
            </a:r>
          </a:p>
          <a:p>
            <a:pPr marL="139700" indent="0">
              <a:buNone/>
            </a:pPr>
            <a:r>
              <a:rPr lang="en-US" dirty="0"/>
              <a:t>        </a:t>
            </a:r>
            <a:r>
              <a:rPr lang="en-US" dirty="0" err="1"/>
              <a:t>Debapriya</a:t>
            </a:r>
            <a:r>
              <a:rPr lang="en-US" dirty="0"/>
              <a:t> Bose</a:t>
            </a:r>
          </a:p>
          <a:p>
            <a:pPr marL="139700" indent="0">
              <a:buNone/>
            </a:pPr>
            <a:r>
              <a:rPr lang="en-US" dirty="0"/>
              <a:t>        </a:t>
            </a:r>
            <a:r>
              <a:rPr lang="en-US" dirty="0" err="1"/>
              <a:t>Hirak</a:t>
            </a:r>
            <a:r>
              <a:rPr lang="en-US" dirty="0"/>
              <a:t> Das</a:t>
            </a:r>
          </a:p>
          <a:p>
            <a:pPr marL="139700" indent="0">
              <a:buNone/>
            </a:pPr>
            <a:r>
              <a:rPr lang="en-US" dirty="0"/>
              <a:t>        </a:t>
            </a:r>
            <a:r>
              <a:rPr lang="en-US" dirty="0" err="1"/>
              <a:t>Soumalya</a:t>
            </a:r>
            <a:r>
              <a:rPr lang="en-US" dirty="0"/>
              <a:t> Sen</a:t>
            </a:r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777D8A-A29A-4419-B09C-E839A464F48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02127" y="1844823"/>
            <a:ext cx="2667300" cy="2663700"/>
          </a:xfrm>
        </p:spPr>
        <p:txBody>
          <a:bodyPr/>
          <a:lstStyle/>
          <a:p>
            <a:r>
              <a:rPr lang="en-US" dirty="0"/>
              <a:t>Project Guide:</a:t>
            </a:r>
          </a:p>
          <a:p>
            <a:pPr marL="139700" indent="0">
              <a:buNone/>
            </a:pPr>
            <a:r>
              <a:rPr lang="en-US" dirty="0"/>
              <a:t>        Prof. </a:t>
            </a:r>
            <a:r>
              <a:rPr lang="en-US" dirty="0" err="1"/>
              <a:t>Hiranmoy</a:t>
            </a:r>
            <a:r>
              <a:rPr lang="en-US" dirty="0"/>
              <a:t> Mandal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/>
          <p:nvPr/>
        </p:nvSpPr>
        <p:spPr>
          <a:xfrm>
            <a:off x="875675" y="1285876"/>
            <a:ext cx="7451646" cy="354980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 idx="4294967295"/>
          </p:nvPr>
        </p:nvSpPr>
        <p:spPr>
          <a:xfrm>
            <a:off x="1504100" y="65927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Maps</a:t>
            </a:r>
            <a:endParaRPr sz="3000"/>
          </a:p>
        </p:txBody>
      </p:sp>
      <p:sp>
        <p:nvSpPr>
          <p:cNvPr id="447" name="Google Shape;447;p24"/>
          <p:cNvSpPr/>
          <p:nvPr/>
        </p:nvSpPr>
        <p:spPr>
          <a:xfrm>
            <a:off x="2168025" y="2115131"/>
            <a:ext cx="7020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504091" y="23176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49" name="Google Shape;449;p24"/>
          <p:cNvSpPr/>
          <p:nvPr/>
        </p:nvSpPr>
        <p:spPr>
          <a:xfrm>
            <a:off x="2970941" y="3632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0" name="Google Shape;450;p24"/>
          <p:cNvSpPr/>
          <p:nvPr/>
        </p:nvSpPr>
        <p:spPr>
          <a:xfrm>
            <a:off x="3923441" y="20432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4590191" y="395592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6533291" y="2489076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3" name="Google Shape;453;p24"/>
          <p:cNvSpPr/>
          <p:nvPr/>
        </p:nvSpPr>
        <p:spPr>
          <a:xfrm>
            <a:off x="7190516" y="404165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1C6"/>
              </a:solidFill>
            </a:endParaRPr>
          </a:p>
        </p:txBody>
      </p:sp>
      <p:sp>
        <p:nvSpPr>
          <p:cNvPr id="454" name="Google Shape;454;p24"/>
          <p:cNvSpPr/>
          <p:nvPr/>
        </p:nvSpPr>
        <p:spPr>
          <a:xfrm>
            <a:off x="623423" y="409575"/>
            <a:ext cx="463838" cy="463814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"/>
          <p:cNvSpPr txBox="1">
            <a:spLocks noGrp="1"/>
          </p:cNvSpPr>
          <p:nvPr>
            <p:ph type="ctrTitle" idx="4294967295"/>
          </p:nvPr>
        </p:nvSpPr>
        <p:spPr>
          <a:xfrm>
            <a:off x="685800" y="-9"/>
            <a:ext cx="77724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latin typeface="Muli"/>
                <a:ea typeface="Muli"/>
                <a:cs typeface="Muli"/>
                <a:sym typeface="Muli"/>
              </a:rPr>
              <a:t>89,526,124</a:t>
            </a:r>
            <a:endParaRPr sz="96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Whoa! That’s a big number, aren’t you proud?</a:t>
            </a:r>
            <a:endParaRPr sz="96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1" name="Google Shape;461;p2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 idx="4294967295"/>
          </p:nvPr>
        </p:nvSpPr>
        <p:spPr>
          <a:xfrm>
            <a:off x="685800" y="5718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89,526,124$</a:t>
            </a:r>
            <a:endParaRPr sz="4800" b="1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26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That’s a lot of money</a:t>
            </a:r>
            <a:endParaRPr/>
          </a:p>
        </p:txBody>
      </p:sp>
      <p:sp>
        <p:nvSpPr>
          <p:cNvPr id="468" name="Google Shape;468;p26"/>
          <p:cNvSpPr txBox="1">
            <a:spLocks noGrp="1"/>
          </p:cNvSpPr>
          <p:nvPr>
            <p:ph type="ctrTitle" idx="4294967295"/>
          </p:nvPr>
        </p:nvSpPr>
        <p:spPr>
          <a:xfrm>
            <a:off x="685800" y="35055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100%</a:t>
            </a:r>
            <a:endParaRPr sz="4800" b="1"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26"/>
          <p:cNvSpPr txBox="1">
            <a:spLocks noGrp="1"/>
          </p:cNvSpPr>
          <p:nvPr>
            <p:ph type="subTitle" idx="4294967295"/>
          </p:nvPr>
        </p:nvSpPr>
        <p:spPr>
          <a:xfrm>
            <a:off x="685800" y="41164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Total success!</a:t>
            </a:r>
            <a:endParaRPr/>
          </a:p>
        </p:txBody>
      </p:sp>
      <p:sp>
        <p:nvSpPr>
          <p:cNvPr id="470" name="Google Shape;470;p26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Muli"/>
                <a:ea typeface="Muli"/>
                <a:cs typeface="Muli"/>
                <a:sym typeface="Muli"/>
              </a:rPr>
              <a:t>185,244 users</a:t>
            </a:r>
            <a:endParaRPr sz="4800" b="1"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1" name="Google Shape;471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a lot of users</a:t>
            </a:r>
            <a:endParaRPr/>
          </a:p>
        </p:txBody>
      </p:sp>
      <p:sp>
        <p:nvSpPr>
          <p:cNvPr id="472" name="Google Shape;472;p2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1914525" y="2328350"/>
            <a:ext cx="1946100" cy="1325100"/>
          </a:xfrm>
          <a:prstGeom prst="homePlate">
            <a:avLst>
              <a:gd name="adj" fmla="val 30129"/>
            </a:avLst>
          </a:prstGeom>
          <a:noFill/>
          <a:ln w="114300" cap="flat" cmpd="sng">
            <a:solidFill>
              <a:srgbClr val="00E1C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first</a:t>
            </a:r>
            <a:endParaRPr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3666197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19BBD5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second</a:t>
            </a:r>
            <a:endParaRPr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5455294" y="2328350"/>
            <a:ext cx="1983600" cy="1325100"/>
          </a:xfrm>
          <a:prstGeom prst="chevron">
            <a:avLst>
              <a:gd name="adj" fmla="val 29853"/>
            </a:avLst>
          </a:prstGeom>
          <a:noFill/>
          <a:ln w="114300" cap="flat" cmpd="sng">
            <a:solidFill>
              <a:srgbClr val="3292E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92E1"/>
                </a:solidFill>
                <a:latin typeface="Muli"/>
                <a:ea typeface="Muli"/>
                <a:cs typeface="Muli"/>
                <a:sym typeface="Muli"/>
              </a:rPr>
              <a:t>last</a:t>
            </a:r>
            <a:endParaRPr>
              <a:solidFill>
                <a:srgbClr val="3292E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1" name="Google Shape;481;p2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 txBox="1">
            <a:spLocks noGrp="1"/>
          </p:cNvSpPr>
          <p:nvPr>
            <p:ph type="title" idx="4294967295"/>
          </p:nvPr>
        </p:nvSpPr>
        <p:spPr>
          <a:xfrm>
            <a:off x="3105600" y="461529"/>
            <a:ext cx="29328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Our sales funnel</a:t>
            </a:r>
            <a:endParaRPr sz="2400"/>
          </a:p>
        </p:txBody>
      </p:sp>
      <p:sp>
        <p:nvSpPr>
          <p:cNvPr id="487" name="Google Shape;487;p28"/>
          <p:cNvSpPr/>
          <p:nvPr/>
        </p:nvSpPr>
        <p:spPr>
          <a:xfrm>
            <a:off x="4156983" y="3996566"/>
            <a:ext cx="848400" cy="625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3561295" y="2554335"/>
            <a:ext cx="2032200" cy="550500"/>
          </a:xfrm>
          <a:prstGeom prst="ellipse">
            <a:avLst/>
          </a:pr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3180644" y="1938652"/>
            <a:ext cx="2776800" cy="5988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4055273" y="3638071"/>
            <a:ext cx="1048500" cy="4035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 rot="10800000">
            <a:off x="3904757" y="3561320"/>
            <a:ext cx="1334700" cy="49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85119"/>
                  <a:pt x="59918" y="87052"/>
                </a:cubicBezTo>
                <a:cubicBezTo>
                  <a:pt x="36865" y="88984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3859233" y="3124713"/>
            <a:ext cx="1446000" cy="523200"/>
          </a:xfrm>
          <a:prstGeom prst="ellipse">
            <a:avLst/>
          </a:prstGeom>
          <a:solidFill>
            <a:srgbClr val="FFFFFF">
              <a:alpha val="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 rot="10800000">
            <a:off x="3654625" y="3008669"/>
            <a:ext cx="1837800" cy="639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64135" y="93695"/>
                  <a:pt x="60529" y="93738"/>
                </a:cubicBezTo>
                <a:cubicBezTo>
                  <a:pt x="45054" y="93837"/>
                  <a:pt x="41994" y="92997"/>
                  <a:pt x="31663" y="96697"/>
                </a:cubicBezTo>
                <a:cubicBezTo>
                  <a:pt x="21331" y="100396"/>
                  <a:pt x="13050" y="106171"/>
                  <a:pt x="0" y="12000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3201585" y="1889037"/>
            <a:ext cx="2716800" cy="667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9803"/>
                </a:srgbClr>
              </a:gs>
              <a:gs pos="80000">
                <a:srgbClr val="1BC5C5">
                  <a:alpha val="9803"/>
                </a:srgbClr>
              </a:gs>
              <a:gs pos="100000">
                <a:srgbClr val="1CD9BD">
                  <a:alpha val="9803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 rot="10800000">
            <a:off x="2782868" y="1806585"/>
            <a:ext cx="3534600" cy="730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971" y="78054"/>
                  <a:pt x="59918" y="79987"/>
                </a:cubicBezTo>
                <a:cubicBezTo>
                  <a:pt x="36865" y="81920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 rot="10800000">
            <a:off x="3276488" y="2411864"/>
            <a:ext cx="2589000" cy="69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9385" y="119290"/>
                </a:lnTo>
                <a:lnTo>
                  <a:pt x="115298" y="112860"/>
                </a:lnTo>
                <a:cubicBezTo>
                  <a:pt x="103296" y="97691"/>
                  <a:pt x="82511" y="86907"/>
                  <a:pt x="59458" y="88840"/>
                </a:cubicBezTo>
                <a:cubicBezTo>
                  <a:pt x="36405" y="90772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 rot="10800000">
            <a:off x="4088990" y="3986748"/>
            <a:ext cx="989700" cy="67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03533" y="25191"/>
                </a:moveTo>
                <a:lnTo>
                  <a:pt x="16113" y="25191"/>
                </a:lnTo>
                <a:lnTo>
                  <a:pt x="16468" y="24492"/>
                </a:lnTo>
                <a:cubicBezTo>
                  <a:pt x="24817" y="9903"/>
                  <a:pt x="41101" y="0"/>
                  <a:pt x="59823" y="0"/>
                </a:cubicBezTo>
                <a:cubicBezTo>
                  <a:pt x="78544" y="0"/>
                  <a:pt x="94829" y="9903"/>
                  <a:pt x="103178" y="24492"/>
                </a:cubicBezTo>
                <a:lnTo>
                  <a:pt x="103533" y="25191"/>
                </a:lnTo>
                <a:close/>
                <a:moveTo>
                  <a:pt x="0" y="120000"/>
                </a:moveTo>
                <a:lnTo>
                  <a:pt x="15886" y="25191"/>
                </a:lnTo>
                <a:lnTo>
                  <a:pt x="103500" y="25191"/>
                </a:lnTo>
                <a:lnTo>
                  <a:pt x="120000" y="119286"/>
                </a:lnTo>
                <a:lnTo>
                  <a:pt x="118167" y="117026"/>
                </a:lnTo>
                <a:lnTo>
                  <a:pt x="115298" y="112860"/>
                </a:lnTo>
                <a:cubicBezTo>
                  <a:pt x="104108" y="98257"/>
                  <a:pt x="61154" y="97749"/>
                  <a:pt x="58935" y="97745"/>
                </a:cubicBezTo>
                <a:cubicBezTo>
                  <a:pt x="56715" y="97741"/>
                  <a:pt x="16540" y="97691"/>
                  <a:pt x="4538" y="112860"/>
                </a:cubicBezTo>
                <a:lnTo>
                  <a:pt x="0" y="120000"/>
                </a:ln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2695725" y="1301074"/>
            <a:ext cx="3709200" cy="67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cubicBezTo>
                  <a:pt x="93137" y="0"/>
                  <a:pt x="120000" y="27671"/>
                  <a:pt x="120000" y="61804"/>
                </a:cubicBezTo>
                <a:cubicBezTo>
                  <a:pt x="120000" y="87405"/>
                  <a:pt x="104889" y="109370"/>
                  <a:pt x="83354" y="118752"/>
                </a:cubicBezTo>
                <a:lnTo>
                  <a:pt x="79454" y="120000"/>
                </a:lnTo>
                <a:lnTo>
                  <a:pt x="76579" y="118085"/>
                </a:lnTo>
                <a:cubicBezTo>
                  <a:pt x="71483" y="115441"/>
                  <a:pt x="65881" y="113979"/>
                  <a:pt x="59999" y="113979"/>
                </a:cubicBezTo>
                <a:cubicBezTo>
                  <a:pt x="54118" y="113979"/>
                  <a:pt x="48516" y="115441"/>
                  <a:pt x="43420" y="118085"/>
                </a:cubicBezTo>
                <a:lnTo>
                  <a:pt x="40545" y="120000"/>
                </a:lnTo>
                <a:lnTo>
                  <a:pt x="36645" y="118752"/>
                </a:lnTo>
                <a:cubicBezTo>
                  <a:pt x="15110" y="109370"/>
                  <a:pt x="0" y="87405"/>
                  <a:pt x="0" y="61804"/>
                </a:cubicBezTo>
                <a:cubicBezTo>
                  <a:pt x="0" y="27671"/>
                  <a:pt x="26862" y="0"/>
                  <a:pt x="60000" y="0"/>
                </a:cubicBezTo>
                <a:close/>
              </a:path>
            </a:pathLst>
          </a:custGeom>
          <a:gradFill>
            <a:gsLst>
              <a:gs pos="0">
                <a:srgbClr val="1ED7BE">
                  <a:alpha val="74901"/>
                </a:srgbClr>
              </a:gs>
              <a:gs pos="75000">
                <a:srgbClr val="1BC5C5">
                  <a:alpha val="74901"/>
                </a:srgbClr>
              </a:gs>
              <a:gs pos="100000">
                <a:srgbClr val="1CD9BD">
                  <a:alpha val="74901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4350691" y="2135142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4337645" y="2226188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20%</a:t>
            </a:r>
            <a:endParaRPr sz="1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4350691" y="2704400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4284559" y="2795437"/>
            <a:ext cx="60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4350691" y="3273659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4306473" y="3364715"/>
            <a:ext cx="5649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4350691" y="4412177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4337645" y="450751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100%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4350691" y="3842918"/>
            <a:ext cx="434400" cy="434400"/>
          </a:xfrm>
          <a:prstGeom prst="ellipse">
            <a:avLst/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8" name="Google Shape;508;p28"/>
          <p:cNvSpPr txBox="1"/>
          <p:nvPr/>
        </p:nvSpPr>
        <p:spPr>
          <a:xfrm>
            <a:off x="4337596" y="3938244"/>
            <a:ext cx="5025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r>
              <a:rPr lang="en" sz="1000" b="0" i="0" u="none" strike="noStrike" cap="non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80%</a:t>
            </a:r>
            <a:endParaRPr sz="1000"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09" name="Google Shape;509;p2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15" name="Google Shape;515;p29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6" name="Google Shape;516;p29"/>
          <p:cNvSpPr txBox="1">
            <a:spLocks noGrp="1"/>
          </p:cNvSpPr>
          <p:nvPr>
            <p:ph type="body" idx="2"/>
          </p:nvPr>
        </p:nvSpPr>
        <p:spPr>
          <a:xfrm>
            <a:off x="4020974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17" name="Google Shape;517;p29"/>
          <p:cNvSpPr txBox="1">
            <a:spLocks noGrp="1"/>
          </p:cNvSpPr>
          <p:nvPr>
            <p:ph type="body" idx="3"/>
          </p:nvPr>
        </p:nvSpPr>
        <p:spPr>
          <a:xfrm>
            <a:off x="6309248" y="2380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18" name="Google Shape;518;p29"/>
          <p:cNvSpPr txBox="1">
            <a:spLocks noGrp="1"/>
          </p:cNvSpPr>
          <p:nvPr>
            <p:ph type="body" idx="1"/>
          </p:nvPr>
        </p:nvSpPr>
        <p:spPr>
          <a:xfrm>
            <a:off x="1732700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Yellow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519" name="Google Shape;519;p29"/>
          <p:cNvSpPr txBox="1">
            <a:spLocks noGrp="1"/>
          </p:cNvSpPr>
          <p:nvPr>
            <p:ph type="body" idx="2"/>
          </p:nvPr>
        </p:nvSpPr>
        <p:spPr>
          <a:xfrm>
            <a:off x="4020974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Blue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520" name="Google Shape;520;p29"/>
          <p:cNvSpPr txBox="1">
            <a:spLocks noGrp="1"/>
          </p:cNvSpPr>
          <p:nvPr>
            <p:ph type="body" idx="3"/>
          </p:nvPr>
        </p:nvSpPr>
        <p:spPr>
          <a:xfrm>
            <a:off x="6309248" y="3523900"/>
            <a:ext cx="2176800" cy="11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/>
              <a:t>Red</a:t>
            </a:r>
            <a:endParaRPr sz="1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21" name="Google Shape;521;p2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Excel and Google Sheets</a:t>
            </a:r>
            <a:endParaRPr/>
          </a:p>
        </p:txBody>
      </p:sp>
      <p:sp>
        <p:nvSpPr>
          <p:cNvPr id="527" name="Google Shape;527;p3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cxnSp>
        <p:nvCxnSpPr>
          <p:cNvPr id="528" name="Google Shape;528;p30"/>
          <p:cNvCxnSpPr/>
          <p:nvPr/>
        </p:nvCxnSpPr>
        <p:spPr>
          <a:xfrm>
            <a:off x="1680750" y="1074699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30"/>
          <p:cNvCxnSpPr/>
          <p:nvPr/>
        </p:nvCxnSpPr>
        <p:spPr>
          <a:xfrm>
            <a:off x="1680750" y="1784181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30"/>
          <p:cNvCxnSpPr/>
          <p:nvPr/>
        </p:nvCxnSpPr>
        <p:spPr>
          <a:xfrm>
            <a:off x="1680750" y="2493663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30"/>
          <p:cNvCxnSpPr/>
          <p:nvPr/>
        </p:nvCxnSpPr>
        <p:spPr>
          <a:xfrm>
            <a:off x="1680750" y="3203146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30"/>
          <p:cNvCxnSpPr/>
          <p:nvPr/>
        </p:nvCxnSpPr>
        <p:spPr>
          <a:xfrm>
            <a:off x="1680750" y="3934526"/>
            <a:ext cx="5782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3" name="Google Shape;533;p30"/>
          <p:cNvSpPr txBox="1"/>
          <p:nvPr/>
        </p:nvSpPr>
        <p:spPr>
          <a:xfrm>
            <a:off x="1680750" y="9159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4000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3000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2000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1000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0</a:t>
            </a:r>
            <a:endParaRPr sz="10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34" name="Google Shape;534;p30"/>
          <p:cNvSpPr/>
          <p:nvPr/>
        </p:nvSpPr>
        <p:spPr>
          <a:xfrm>
            <a:off x="2176221" y="2380936"/>
            <a:ext cx="1866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0"/>
          <p:cNvSpPr/>
          <p:nvPr/>
        </p:nvSpPr>
        <p:spPr>
          <a:xfrm>
            <a:off x="2427235" y="1986873"/>
            <a:ext cx="1866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0"/>
          <p:cNvSpPr/>
          <p:nvPr/>
        </p:nvSpPr>
        <p:spPr>
          <a:xfrm>
            <a:off x="2678248" y="2493663"/>
            <a:ext cx="1866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3576494" y="2694726"/>
            <a:ext cx="1866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0"/>
          <p:cNvSpPr/>
          <p:nvPr/>
        </p:nvSpPr>
        <p:spPr>
          <a:xfrm>
            <a:off x="3827508" y="2096343"/>
            <a:ext cx="1866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0"/>
          <p:cNvSpPr/>
          <p:nvPr/>
        </p:nvSpPr>
        <p:spPr>
          <a:xfrm>
            <a:off x="4078521" y="1229023"/>
            <a:ext cx="1866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0"/>
          <p:cNvSpPr/>
          <p:nvPr/>
        </p:nvSpPr>
        <p:spPr>
          <a:xfrm>
            <a:off x="4976767" y="2140118"/>
            <a:ext cx="1866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0"/>
          <p:cNvSpPr/>
          <p:nvPr/>
        </p:nvSpPr>
        <p:spPr>
          <a:xfrm>
            <a:off x="5227780" y="1074575"/>
            <a:ext cx="1866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0"/>
          <p:cNvSpPr/>
          <p:nvPr/>
        </p:nvSpPr>
        <p:spPr>
          <a:xfrm>
            <a:off x="5478794" y="2322561"/>
            <a:ext cx="1866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0"/>
          <p:cNvSpPr/>
          <p:nvPr/>
        </p:nvSpPr>
        <p:spPr>
          <a:xfrm>
            <a:off x="6377039" y="2753100"/>
            <a:ext cx="1866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0"/>
          <p:cNvSpPr/>
          <p:nvPr/>
        </p:nvSpPr>
        <p:spPr>
          <a:xfrm>
            <a:off x="6628053" y="1293618"/>
            <a:ext cx="1866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0"/>
          <p:cNvSpPr/>
          <p:nvPr/>
        </p:nvSpPr>
        <p:spPr>
          <a:xfrm>
            <a:off x="6879066" y="1607408"/>
            <a:ext cx="1866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1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Mobile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51" name="Google Shape;551;p31"/>
          <p:cNvSpPr/>
          <p:nvPr/>
        </p:nvSpPr>
        <p:spPr>
          <a:xfrm>
            <a:off x="764399" y="4802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553" name="Google Shape;553;p31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554" name="Google Shape;554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58" name="Google Shape;558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399525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41019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Tablet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564" name="Google Shape;564;p32"/>
          <p:cNvSpPr/>
          <p:nvPr/>
        </p:nvSpPr>
        <p:spPr>
          <a:xfrm>
            <a:off x="728630" y="4802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566" name="Google Shape;566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567" name="Google Shape;567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1" name="Google Shape;5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3"/>
          <p:cNvSpPr txBox="1">
            <a:spLocks noGrp="1"/>
          </p:cNvSpPr>
          <p:nvPr>
            <p:ph type="body" idx="4294967295"/>
          </p:nvPr>
        </p:nvSpPr>
        <p:spPr>
          <a:xfrm>
            <a:off x="457200" y="1476375"/>
            <a:ext cx="2838300" cy="271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9BBD5"/>
                </a:solidFill>
              </a:rPr>
              <a:t>Desktop project</a:t>
            </a:r>
            <a:endParaRPr b="1">
              <a:solidFill>
                <a:srgbClr val="19BBD5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707161" y="503826"/>
            <a:ext cx="318996" cy="307211"/>
            <a:chOff x="2583325" y="2972875"/>
            <a:chExt cx="462850" cy="445750"/>
          </a:xfrm>
        </p:grpSpPr>
        <p:sp>
          <p:nvSpPr>
            <p:cNvPr id="578" name="Google Shape;578;p33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3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581" name="Google Shape;581;p33"/>
          <p:cNvGrpSpPr/>
          <p:nvPr/>
        </p:nvGrpSpPr>
        <p:grpSpPr>
          <a:xfrm>
            <a:off x="3438912" y="1241123"/>
            <a:ext cx="5041613" cy="2953821"/>
            <a:chOff x="3438912" y="1241123"/>
            <a:chExt cx="5041613" cy="2953821"/>
          </a:xfrm>
        </p:grpSpPr>
        <p:sp>
          <p:nvSpPr>
            <p:cNvPr id="582" name="Google Shape;582;p33"/>
            <p:cNvSpPr/>
            <p:nvPr/>
          </p:nvSpPr>
          <p:spPr>
            <a:xfrm>
              <a:off x="3851203" y="1241123"/>
              <a:ext cx="4215484" cy="2821676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3438912" y="4117212"/>
              <a:ext cx="5041613" cy="77732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438912" y="4055026"/>
              <a:ext cx="5040836" cy="62185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585935" y="4055026"/>
              <a:ext cx="738233" cy="38866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3393E2"/>
                </a:gs>
                <a:gs pos="100000">
                  <a:srgbClr val="00E2C7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86" name="Google Shape;586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001864" y="1403979"/>
            <a:ext cx="3918761" cy="248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E5E5C36A-FA33-410B-93B0-0CFC3D927B01}"/>
              </a:ext>
            </a:extLst>
          </p:cNvPr>
          <p:cNvSpPr/>
          <p:nvPr/>
        </p:nvSpPr>
        <p:spPr>
          <a:xfrm flipH="1" flipV="1">
            <a:off x="4016657" y="4175070"/>
            <a:ext cx="2429693" cy="979715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84DB9246-8A59-4824-B6BE-98BA06532E94}"/>
              </a:ext>
            </a:extLst>
          </p:cNvPr>
          <p:cNvSpPr/>
          <p:nvPr/>
        </p:nvSpPr>
        <p:spPr>
          <a:xfrm rot="5400000" flipH="1">
            <a:off x="4795703" y="2635429"/>
            <a:ext cx="842555" cy="2429694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82000">
                <a:schemeClr val="accent3">
                  <a:lumMod val="0"/>
                  <a:lumOff val="100000"/>
                </a:schemeClr>
              </a:gs>
              <a:gs pos="100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E0B25E1E-171C-4ED9-A538-EEB7D462725C}"/>
              </a:ext>
            </a:extLst>
          </p:cNvPr>
          <p:cNvSpPr/>
          <p:nvPr/>
        </p:nvSpPr>
        <p:spPr>
          <a:xfrm flipV="1">
            <a:off x="2713985" y="3306538"/>
            <a:ext cx="2429693" cy="979715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7EB0DE4D-7C49-4357-BD53-0F45AE0FD877}"/>
              </a:ext>
            </a:extLst>
          </p:cNvPr>
          <p:cNvSpPr/>
          <p:nvPr/>
        </p:nvSpPr>
        <p:spPr>
          <a:xfrm rot="16200000">
            <a:off x="3490234" y="1810023"/>
            <a:ext cx="842555" cy="236601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82000">
                <a:schemeClr val="accent3">
                  <a:lumMod val="0"/>
                  <a:lumOff val="100000"/>
                </a:schemeClr>
              </a:gs>
              <a:gs pos="100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FFF6000-033E-40E2-A13C-B4A546AA3D03}"/>
              </a:ext>
            </a:extLst>
          </p:cNvPr>
          <p:cNvSpPr/>
          <p:nvPr/>
        </p:nvSpPr>
        <p:spPr>
          <a:xfrm flipH="1" flipV="1">
            <a:off x="4026489" y="2444625"/>
            <a:ext cx="2429693" cy="979715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470FBC7-FAFB-4663-B534-6925A0CDC840}"/>
              </a:ext>
            </a:extLst>
          </p:cNvPr>
          <p:cNvSpPr/>
          <p:nvPr/>
        </p:nvSpPr>
        <p:spPr>
          <a:xfrm rot="5400000" flipH="1">
            <a:off x="4827545" y="957942"/>
            <a:ext cx="842555" cy="2366011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85000">
                <a:schemeClr val="accent3">
                  <a:lumMod val="0"/>
                  <a:lumOff val="100000"/>
                </a:schemeClr>
              </a:gs>
              <a:gs pos="100000">
                <a:schemeClr val="bg1">
                  <a:lumMod val="85000"/>
                </a:schemeClr>
              </a:gs>
              <a:gs pos="100000">
                <a:srgbClr val="F0F0F0">
                  <a:alpha val="0"/>
                </a:srgb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10ACCA0B-CB07-47FC-8607-AA5FEF20CF10}"/>
              </a:ext>
            </a:extLst>
          </p:cNvPr>
          <p:cNvSpPr/>
          <p:nvPr/>
        </p:nvSpPr>
        <p:spPr>
          <a:xfrm flipV="1">
            <a:off x="2723817" y="1606732"/>
            <a:ext cx="2429693" cy="979715"/>
          </a:xfrm>
          <a:prstGeom prst="rtTriangle">
            <a:avLst/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95000">
                <a:schemeClr val="tx1"/>
              </a:gs>
            </a:gsLst>
            <a:lin ang="0" scaled="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382EE431-A8D7-4C88-ACA3-3BBC7171294A}"/>
              </a:ext>
            </a:extLst>
          </p:cNvPr>
          <p:cNvSpPr/>
          <p:nvPr/>
        </p:nvSpPr>
        <p:spPr>
          <a:xfrm rot="16200000">
            <a:off x="3597686" y="2766"/>
            <a:ext cx="842555" cy="2580912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83000">
                <a:schemeClr val="accent3">
                  <a:lumMod val="0"/>
                  <a:lumOff val="100000"/>
                </a:schemeClr>
              </a:gs>
              <a:gs pos="100000">
                <a:srgbClr val="F0F0F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ECEFF8-F66D-47B3-9A81-A40F682F51F8}"/>
              </a:ext>
            </a:extLst>
          </p:cNvPr>
          <p:cNvSpPr/>
          <p:nvPr/>
        </p:nvSpPr>
        <p:spPr>
          <a:xfrm>
            <a:off x="2791335" y="922089"/>
            <a:ext cx="705395" cy="70539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innerShdw blurRad="1270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BC8D62-3792-4146-964C-3303FD0FD2F9}"/>
              </a:ext>
            </a:extLst>
          </p:cNvPr>
          <p:cNvSpPr/>
          <p:nvPr/>
        </p:nvSpPr>
        <p:spPr>
          <a:xfrm>
            <a:off x="2791335" y="2626382"/>
            <a:ext cx="705395" cy="705395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innerShdw blurRad="127000" dist="889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B13313-CBEC-4CD4-8B6B-0F385D64FC6C}"/>
              </a:ext>
            </a:extLst>
          </p:cNvPr>
          <p:cNvSpPr/>
          <p:nvPr/>
        </p:nvSpPr>
        <p:spPr>
          <a:xfrm>
            <a:off x="5640712" y="1775980"/>
            <a:ext cx="705395" cy="705395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innerShdw blurRad="1143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AB81EB-18AD-494A-ACAA-D8660774BE2E}"/>
              </a:ext>
            </a:extLst>
          </p:cNvPr>
          <p:cNvSpPr/>
          <p:nvPr/>
        </p:nvSpPr>
        <p:spPr>
          <a:xfrm>
            <a:off x="5640712" y="3499486"/>
            <a:ext cx="705395" cy="70539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innerShdw blurRad="114300" dist="762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8F750-D6E3-47CB-B50F-429922A31471}"/>
              </a:ext>
            </a:extLst>
          </p:cNvPr>
          <p:cNvSpPr txBox="1"/>
          <p:nvPr/>
        </p:nvSpPr>
        <p:spPr>
          <a:xfrm>
            <a:off x="3580036" y="1005512"/>
            <a:ext cx="1846281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pc="450" dirty="0">
                <a:latin typeface="Bebas Neue Bold" panose="020B0606020202050201" pitchFamily="34" charset="0"/>
              </a:rPr>
              <a:t>INTRODUCTION</a:t>
            </a:r>
          </a:p>
          <a:p>
            <a:endParaRPr lang="en-IN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EBC019-EE44-4D9B-8D0A-27D10D587E38}"/>
              </a:ext>
            </a:extLst>
          </p:cNvPr>
          <p:cNvSpPr txBox="1"/>
          <p:nvPr/>
        </p:nvSpPr>
        <p:spPr>
          <a:xfrm>
            <a:off x="3717684" y="1912695"/>
            <a:ext cx="1767625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spc="450" dirty="0">
                <a:latin typeface="Bebas Neue Bold" panose="020B0606020202050201" pitchFamily="34" charset="0"/>
              </a:rPr>
              <a:t>THEORY</a:t>
            </a:r>
          </a:p>
          <a:p>
            <a:pPr algn="r"/>
            <a:endParaRPr lang="en-IN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E035BF-0D7E-40A2-8436-9354337E0B19}"/>
              </a:ext>
            </a:extLst>
          </p:cNvPr>
          <p:cNvSpPr txBox="1"/>
          <p:nvPr/>
        </p:nvSpPr>
        <p:spPr>
          <a:xfrm>
            <a:off x="3658692" y="2723921"/>
            <a:ext cx="1767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pc="450" dirty="0">
                <a:latin typeface="Bebas Neue Bold" panose="020B0606020202050201" pitchFamily="34" charset="0"/>
              </a:rPr>
              <a:t>WORKING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AA7452-BC72-486D-9734-37C427BD594E}"/>
              </a:ext>
            </a:extLst>
          </p:cNvPr>
          <p:cNvSpPr txBox="1"/>
          <p:nvPr/>
        </p:nvSpPr>
        <p:spPr>
          <a:xfrm>
            <a:off x="3766844" y="3617806"/>
            <a:ext cx="1767625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spc="450" dirty="0">
                <a:latin typeface="Bebas Neue Bold" panose="020B0606020202050201" pitchFamily="34" charset="0"/>
              </a:rPr>
              <a:t>CONCLUSION</a:t>
            </a:r>
          </a:p>
          <a:p>
            <a:pPr algn="r"/>
            <a:endParaRPr lang="en-IN" sz="10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0B6FAE-1566-4874-837F-477D18B6A700}"/>
              </a:ext>
            </a:extLst>
          </p:cNvPr>
          <p:cNvSpPr txBox="1"/>
          <p:nvPr/>
        </p:nvSpPr>
        <p:spPr>
          <a:xfrm>
            <a:off x="2909054" y="914094"/>
            <a:ext cx="37670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spc="225" dirty="0">
                <a:solidFill>
                  <a:schemeClr val="bg1"/>
                </a:solidFill>
                <a:latin typeface="Bebas Neue Bold" panose="020B0606020202050201" pitchFamily="34" charset="0"/>
              </a:rPr>
              <a:t>1</a:t>
            </a:r>
            <a:endParaRPr lang="en-IN" sz="4950" b="1" spc="225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0FE327-00C8-4CF3-BBD9-8F84C19E39CA}"/>
              </a:ext>
            </a:extLst>
          </p:cNvPr>
          <p:cNvSpPr txBox="1"/>
          <p:nvPr/>
        </p:nvSpPr>
        <p:spPr>
          <a:xfrm>
            <a:off x="2931672" y="2626180"/>
            <a:ext cx="37670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b="1" spc="225" dirty="0">
                <a:solidFill>
                  <a:schemeClr val="bg1"/>
                </a:solidFill>
                <a:latin typeface="Bebas Neue Bold" panose="020B0606020202050201" pitchFamily="34" charset="0"/>
              </a:rPr>
              <a:t>3</a:t>
            </a:r>
            <a:endParaRPr lang="en-IN" sz="4950" b="1" spc="225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4B9196-5E04-43D6-B084-0D34AEA2AC00}"/>
              </a:ext>
            </a:extLst>
          </p:cNvPr>
          <p:cNvSpPr txBox="1"/>
          <p:nvPr/>
        </p:nvSpPr>
        <p:spPr>
          <a:xfrm>
            <a:off x="5746065" y="1783851"/>
            <a:ext cx="37670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b="1" spc="225" dirty="0">
                <a:solidFill>
                  <a:schemeClr val="bg1"/>
                </a:solidFill>
                <a:latin typeface="Bebas Neue Bold" panose="020B0606020202050201" pitchFamily="34" charset="0"/>
              </a:rPr>
              <a:t>2</a:t>
            </a:r>
            <a:endParaRPr lang="en-IN" sz="4950" b="1" spc="225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4818D-DB3D-4661-812A-5BD4C2E05B9F}"/>
              </a:ext>
            </a:extLst>
          </p:cNvPr>
          <p:cNvSpPr txBox="1"/>
          <p:nvPr/>
        </p:nvSpPr>
        <p:spPr>
          <a:xfrm>
            <a:off x="5765728" y="3474429"/>
            <a:ext cx="37670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50" b="1" spc="225" dirty="0">
                <a:solidFill>
                  <a:schemeClr val="bg1"/>
                </a:solidFill>
                <a:latin typeface="Bebas Neue Bold" panose="020B0606020202050201" pitchFamily="34" charset="0"/>
              </a:rPr>
              <a:t>4</a:t>
            </a:r>
            <a:endParaRPr lang="en-IN" sz="4950" b="1" spc="225" dirty="0">
              <a:solidFill>
                <a:schemeClr val="bg1"/>
              </a:solidFill>
              <a:latin typeface="Economica" panose="0200050604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D0F426-831B-4806-BAD5-91C5423CB272}"/>
              </a:ext>
            </a:extLst>
          </p:cNvPr>
          <p:cNvSpPr txBox="1"/>
          <p:nvPr/>
        </p:nvSpPr>
        <p:spPr>
          <a:xfrm>
            <a:off x="2034997" y="-12886"/>
            <a:ext cx="5225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225" dirty="0">
                <a:latin typeface="Bebas Neue Bold" panose="020B0606020202050201" pitchFamily="34" charset="0"/>
              </a:rPr>
              <a:t>                  </a:t>
            </a:r>
            <a:r>
              <a:rPr lang="en-US" sz="2400" b="1" spc="225" dirty="0">
                <a:solidFill>
                  <a:schemeClr val="accent1">
                    <a:lumMod val="40000"/>
                    <a:lumOff val="60000"/>
                  </a:schemeClr>
                </a:solidFill>
                <a:latin typeface="Bebas Neue Bold" panose="020B0606020202050201" pitchFamily="34" charset="0"/>
              </a:rPr>
              <a:t>T O P I C S</a:t>
            </a:r>
            <a:endParaRPr lang="en-IN" sz="3000" b="1" spc="225" dirty="0">
              <a:solidFill>
                <a:schemeClr val="accent1">
                  <a:lumMod val="40000"/>
                  <a:lumOff val="60000"/>
                </a:schemeClr>
              </a:solidFill>
              <a:latin typeface="Economica" panose="02000506040000020004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145E0C-1DD7-461E-81EC-333379C743A1}"/>
              </a:ext>
            </a:extLst>
          </p:cNvPr>
          <p:cNvSpPr/>
          <p:nvPr/>
        </p:nvSpPr>
        <p:spPr>
          <a:xfrm>
            <a:off x="3320873" y="4970896"/>
            <a:ext cx="2653849" cy="139108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25" name="Google Shape;956;p47">
            <a:extLst>
              <a:ext uri="{FF2B5EF4-FFF2-40B4-BE49-F238E27FC236}">
                <a16:creationId xmlns:a16="http://schemas.microsoft.com/office/drawing/2014/main" id="{70CED269-7FFB-4478-809E-9680548041E2}"/>
              </a:ext>
            </a:extLst>
          </p:cNvPr>
          <p:cNvGrpSpPr/>
          <p:nvPr/>
        </p:nvGrpSpPr>
        <p:grpSpPr>
          <a:xfrm>
            <a:off x="236824" y="192103"/>
            <a:ext cx="539924" cy="461665"/>
            <a:chOff x="1926350" y="995225"/>
            <a:chExt cx="428650" cy="356600"/>
          </a:xfrm>
        </p:grpSpPr>
        <p:sp>
          <p:nvSpPr>
            <p:cNvPr id="26" name="Google Shape;957;p47">
              <a:extLst>
                <a:ext uri="{FF2B5EF4-FFF2-40B4-BE49-F238E27FC236}">
                  <a16:creationId xmlns:a16="http://schemas.microsoft.com/office/drawing/2014/main" id="{9FA79B80-0800-4719-A607-8B564554F526}"/>
                </a:ext>
              </a:extLst>
            </p:cNvPr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58;p47">
              <a:extLst>
                <a:ext uri="{FF2B5EF4-FFF2-40B4-BE49-F238E27FC236}">
                  <a16:creationId xmlns:a16="http://schemas.microsoft.com/office/drawing/2014/main" id="{ACFEFBF9-152A-4ED5-A377-BED84FDB1343}"/>
                </a:ext>
              </a:extLst>
            </p:cNvPr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59;p47">
              <a:extLst>
                <a:ext uri="{FF2B5EF4-FFF2-40B4-BE49-F238E27FC236}">
                  <a16:creationId xmlns:a16="http://schemas.microsoft.com/office/drawing/2014/main" id="{2D26820B-F65A-4982-A120-1BB529D4DC9C}"/>
                </a:ext>
              </a:extLst>
            </p:cNvPr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60;p47">
              <a:extLst>
                <a:ext uri="{FF2B5EF4-FFF2-40B4-BE49-F238E27FC236}">
                  <a16:creationId xmlns:a16="http://schemas.microsoft.com/office/drawing/2014/main" id="{806F7764-779E-474C-95AE-07C2D84FBA92}"/>
                </a:ext>
              </a:extLst>
            </p:cNvPr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252;p48">
            <a:extLst>
              <a:ext uri="{FF2B5EF4-FFF2-40B4-BE49-F238E27FC236}">
                <a16:creationId xmlns:a16="http://schemas.microsoft.com/office/drawing/2014/main" id="{4A348B09-3E26-4FA2-8EE7-94BE26BE195C}"/>
              </a:ext>
            </a:extLst>
          </p:cNvPr>
          <p:cNvGrpSpPr/>
          <p:nvPr/>
        </p:nvGrpSpPr>
        <p:grpSpPr>
          <a:xfrm>
            <a:off x="561662" y="476180"/>
            <a:ext cx="622752" cy="684256"/>
            <a:chOff x="2554206" y="1011105"/>
            <a:chExt cx="613055" cy="720187"/>
          </a:xfrm>
        </p:grpSpPr>
        <p:sp>
          <p:nvSpPr>
            <p:cNvPr id="31" name="Google Shape;1253;p48">
              <a:extLst>
                <a:ext uri="{FF2B5EF4-FFF2-40B4-BE49-F238E27FC236}">
                  <a16:creationId xmlns:a16="http://schemas.microsoft.com/office/drawing/2014/main" id="{816D52B7-D5AC-44A0-82F8-8EF7F2E18E6A}"/>
                </a:ext>
              </a:extLst>
            </p:cNvPr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254;p48">
              <a:extLst>
                <a:ext uri="{FF2B5EF4-FFF2-40B4-BE49-F238E27FC236}">
                  <a16:creationId xmlns:a16="http://schemas.microsoft.com/office/drawing/2014/main" id="{E3A52327-7617-40ED-A42F-F3E1A795582C}"/>
                </a:ext>
              </a:extLst>
            </p:cNvPr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255;p48">
              <a:extLst>
                <a:ext uri="{FF2B5EF4-FFF2-40B4-BE49-F238E27FC236}">
                  <a16:creationId xmlns:a16="http://schemas.microsoft.com/office/drawing/2014/main" id="{A987DCE0-BF5C-437E-8449-31AA6A4946AF}"/>
                </a:ext>
              </a:extLst>
            </p:cNvPr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6684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93" name="Google Shape;593;p34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@username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user@mail.me</a:t>
            </a:r>
            <a:endParaRPr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601" name="Google Shape;601;p3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Char char="◇"/>
            </a:pPr>
            <a:r>
              <a:rPr lang="en"/>
              <a:t>Photographs by </a:t>
            </a:r>
            <a:r>
              <a:rPr lang="en" u="sng">
                <a:hlinkClick r:id="rId4"/>
              </a:rPr>
              <a:t>Unsplash</a:t>
            </a:r>
            <a:endParaRPr/>
          </a:p>
        </p:txBody>
      </p:sp>
      <p:sp>
        <p:nvSpPr>
          <p:cNvPr id="602" name="Google Shape;602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"/>
          <p:cNvSpPr txBox="1">
            <a:spLocks noGrp="1"/>
          </p:cNvSpPr>
          <p:nvPr>
            <p:ph type="title" idx="4294967295"/>
          </p:nvPr>
        </p:nvSpPr>
        <p:spPr>
          <a:xfrm>
            <a:off x="1732700" y="706900"/>
            <a:ext cx="6258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BBD5"/>
                </a:solidFill>
              </a:rPr>
              <a:t>Presentation design</a:t>
            </a:r>
            <a:endParaRPr>
              <a:solidFill>
                <a:srgbClr val="19BBD5"/>
              </a:solidFill>
            </a:endParaRPr>
          </a:p>
        </p:txBody>
      </p:sp>
      <p:sp>
        <p:nvSpPr>
          <p:cNvPr id="608" name="Google Shape;608;p36"/>
          <p:cNvSpPr txBox="1">
            <a:spLocks noGrp="1"/>
          </p:cNvSpPr>
          <p:nvPr>
            <p:ph type="body" idx="4294967295"/>
          </p:nvPr>
        </p:nvSpPr>
        <p:spPr>
          <a:xfrm>
            <a:off x="1732700" y="1285875"/>
            <a:ext cx="695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presentation uses the following typographies and colors: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Titles: Nixie One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Body copy: Muli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download the fonts on this page: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https://www.fontsquirrel.com/fonts/nixie-one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E1C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https://www.fontsquirrel.com/fonts/muli</a:t>
            </a:r>
            <a:endParaRPr>
              <a:solidFill>
                <a:srgbClr val="00E1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Aquamarina </a:t>
            </a:r>
            <a:r>
              <a:rPr lang="en" b="1">
                <a:solidFill>
                  <a:srgbClr val="00E1C6"/>
                </a:solidFill>
              </a:rPr>
              <a:t>#00e1c6</a:t>
            </a:r>
            <a:r>
              <a:rPr lang="en">
                <a:solidFill>
                  <a:srgbClr val="C6DAEC"/>
                </a:solidFill>
              </a:rPr>
              <a:t>  /  Turquoise </a:t>
            </a:r>
            <a:r>
              <a:rPr lang="en" b="1">
                <a:solidFill>
                  <a:srgbClr val="19BBD5"/>
                </a:solidFill>
              </a:rPr>
              <a:t>#19bbd5</a:t>
            </a:r>
            <a:r>
              <a:rPr lang="en">
                <a:solidFill>
                  <a:srgbClr val="C6DAEC"/>
                </a:solidFill>
              </a:rPr>
              <a:t>  /  Skyblue </a:t>
            </a:r>
            <a:r>
              <a:rPr lang="en" b="1">
                <a:solidFill>
                  <a:srgbClr val="2C9DDE"/>
                </a:solidFill>
              </a:rPr>
              <a:t>#2c9dde</a:t>
            </a:r>
            <a:r>
              <a:rPr lang="en">
                <a:solidFill>
                  <a:srgbClr val="C6DAEC"/>
                </a:solidFill>
              </a:rPr>
              <a:t>  /  </a:t>
            </a:r>
            <a:endParaRPr>
              <a:solidFill>
                <a:srgbClr val="C6DAE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</a:rPr>
              <a:t>Light gray </a:t>
            </a:r>
            <a:r>
              <a:rPr lang="en" b="1">
                <a:solidFill>
                  <a:srgbClr val="C6DAEC"/>
                </a:solidFill>
              </a:rPr>
              <a:t>#c6daec</a:t>
            </a:r>
            <a:r>
              <a:rPr lang="en">
                <a:solidFill>
                  <a:srgbClr val="C6DAEC"/>
                </a:solidFill>
              </a:rPr>
              <a:t>  /  Dark blue  </a:t>
            </a:r>
            <a:r>
              <a:rPr lang="en" b="1">
                <a:solidFill>
                  <a:srgbClr val="0E293C"/>
                </a:solidFill>
                <a:highlight>
                  <a:srgbClr val="C6DAEC"/>
                </a:highlight>
              </a:rPr>
              <a:t>#0e293c</a:t>
            </a:r>
            <a:endParaRPr>
              <a:solidFill>
                <a:srgbClr val="0E293C"/>
              </a:solidFill>
              <a:highlight>
                <a:srgbClr val="C6DAEC"/>
              </a:highlight>
            </a:endParaRPr>
          </a:p>
        </p:txBody>
      </p:sp>
      <p:sp>
        <p:nvSpPr>
          <p:cNvPr id="609" name="Google Shape;609;p36"/>
          <p:cNvSpPr txBox="1"/>
          <p:nvPr/>
        </p:nvSpPr>
        <p:spPr>
          <a:xfrm>
            <a:off x="1732700" y="4247850"/>
            <a:ext cx="6039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BBD5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10" name="Google Shape;610;p3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7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616" name="Google Shape;616;p37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sp>
        <p:nvSpPr>
          <p:cNvPr id="617" name="Google Shape;617;p3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623" name="Google Shape;623;p3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624" name="Google Shape;624;p38"/>
          <p:cNvSpPr/>
          <p:nvPr/>
        </p:nvSpPr>
        <p:spPr>
          <a:xfrm>
            <a:off x="6745467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DEC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5" name="Google Shape;625;p38"/>
          <p:cNvSpPr/>
          <p:nvPr/>
        </p:nvSpPr>
        <p:spPr>
          <a:xfrm>
            <a:off x="6169842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NOV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6" name="Google Shape;626;p38"/>
          <p:cNvSpPr/>
          <p:nvPr/>
        </p:nvSpPr>
        <p:spPr>
          <a:xfrm>
            <a:off x="5594218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OCT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7" name="Google Shape;627;p38"/>
          <p:cNvSpPr/>
          <p:nvPr/>
        </p:nvSpPr>
        <p:spPr>
          <a:xfrm>
            <a:off x="5018593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SEP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8" name="Google Shape;628;p38"/>
          <p:cNvSpPr/>
          <p:nvPr/>
        </p:nvSpPr>
        <p:spPr>
          <a:xfrm>
            <a:off x="4442969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AUG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29" name="Google Shape;629;p38"/>
          <p:cNvSpPr/>
          <p:nvPr/>
        </p:nvSpPr>
        <p:spPr>
          <a:xfrm>
            <a:off x="3867344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JUL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0" name="Google Shape;630;p38"/>
          <p:cNvSpPr/>
          <p:nvPr/>
        </p:nvSpPr>
        <p:spPr>
          <a:xfrm>
            <a:off x="3291720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JUN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1" name="Google Shape;631;p38"/>
          <p:cNvSpPr/>
          <p:nvPr/>
        </p:nvSpPr>
        <p:spPr>
          <a:xfrm>
            <a:off x="2716095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2" name="Google Shape;632;p38"/>
          <p:cNvSpPr/>
          <p:nvPr/>
        </p:nvSpPr>
        <p:spPr>
          <a:xfrm>
            <a:off x="2140471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APR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1564846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MAR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4" name="Google Shape;634;p38"/>
          <p:cNvSpPr/>
          <p:nvPr/>
        </p:nvSpPr>
        <p:spPr>
          <a:xfrm>
            <a:off x="989222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FEB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5" name="Google Shape;635;p38"/>
          <p:cNvSpPr/>
          <p:nvPr/>
        </p:nvSpPr>
        <p:spPr>
          <a:xfrm>
            <a:off x="413597" y="2755950"/>
            <a:ext cx="717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JAN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36" name="Google Shape;636;p38"/>
          <p:cNvSpPr/>
          <p:nvPr/>
        </p:nvSpPr>
        <p:spPr>
          <a:xfrm>
            <a:off x="0" y="2755950"/>
            <a:ext cx="555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637" name="Google Shape;637;p38"/>
          <p:cNvCxnSpPr/>
          <p:nvPr/>
        </p:nvCxnSpPr>
        <p:spPr>
          <a:xfrm rot="10800000">
            <a:off x="670537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8" name="Google Shape;638;p38"/>
          <p:cNvSpPr txBox="1"/>
          <p:nvPr/>
        </p:nvSpPr>
        <p:spPr>
          <a:xfrm>
            <a:off x="634763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39" name="Google Shape;639;p38"/>
          <p:cNvCxnSpPr/>
          <p:nvPr/>
        </p:nvCxnSpPr>
        <p:spPr>
          <a:xfrm rot="10800000">
            <a:off x="182271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0" name="Google Shape;640;p38"/>
          <p:cNvSpPr txBox="1"/>
          <p:nvPr/>
        </p:nvSpPr>
        <p:spPr>
          <a:xfrm>
            <a:off x="1788257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1" name="Google Shape;641;p38"/>
          <p:cNvCxnSpPr/>
          <p:nvPr/>
        </p:nvCxnSpPr>
        <p:spPr>
          <a:xfrm rot="10800000">
            <a:off x="297489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2" name="Google Shape;642;p38"/>
          <p:cNvSpPr txBox="1"/>
          <p:nvPr/>
        </p:nvSpPr>
        <p:spPr>
          <a:xfrm>
            <a:off x="2941750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3" name="Google Shape;643;p38"/>
          <p:cNvCxnSpPr/>
          <p:nvPr/>
        </p:nvCxnSpPr>
        <p:spPr>
          <a:xfrm rot="10800000">
            <a:off x="412707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4" name="Google Shape;644;p38"/>
          <p:cNvSpPr txBox="1"/>
          <p:nvPr/>
        </p:nvSpPr>
        <p:spPr>
          <a:xfrm>
            <a:off x="4095243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5" name="Google Shape;645;p38"/>
          <p:cNvCxnSpPr/>
          <p:nvPr/>
        </p:nvCxnSpPr>
        <p:spPr>
          <a:xfrm rot="10800000">
            <a:off x="5279254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6" name="Google Shape;646;p38"/>
          <p:cNvSpPr txBox="1"/>
          <p:nvPr/>
        </p:nvSpPr>
        <p:spPr>
          <a:xfrm>
            <a:off x="5248737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7" name="Google Shape;647;p38"/>
          <p:cNvCxnSpPr/>
          <p:nvPr/>
        </p:nvCxnSpPr>
        <p:spPr>
          <a:xfrm rot="10800000">
            <a:off x="643143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8" name="Google Shape;648;p38"/>
          <p:cNvSpPr txBox="1"/>
          <p:nvPr/>
        </p:nvSpPr>
        <p:spPr>
          <a:xfrm>
            <a:off x="6402230" y="172720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49" name="Google Shape;649;p38"/>
          <p:cNvCxnSpPr/>
          <p:nvPr/>
        </p:nvCxnSpPr>
        <p:spPr>
          <a:xfrm rot="10800000">
            <a:off x="1255475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0" name="Google Shape;650;p38"/>
          <p:cNvSpPr txBox="1"/>
          <p:nvPr/>
        </p:nvSpPr>
        <p:spPr>
          <a:xfrm>
            <a:off x="1194310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1" name="Google Shape;651;p38"/>
          <p:cNvCxnSpPr/>
          <p:nvPr/>
        </p:nvCxnSpPr>
        <p:spPr>
          <a:xfrm rot="10800000">
            <a:off x="240765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2" name="Google Shape;652;p38"/>
          <p:cNvSpPr txBox="1"/>
          <p:nvPr/>
        </p:nvSpPr>
        <p:spPr>
          <a:xfrm>
            <a:off x="2354478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3" name="Google Shape;653;p38"/>
          <p:cNvCxnSpPr/>
          <p:nvPr/>
        </p:nvCxnSpPr>
        <p:spPr>
          <a:xfrm rot="10800000">
            <a:off x="355983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4" name="Google Shape;654;p38"/>
          <p:cNvSpPr txBox="1"/>
          <p:nvPr/>
        </p:nvSpPr>
        <p:spPr>
          <a:xfrm>
            <a:off x="3514646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5" name="Google Shape;655;p38"/>
          <p:cNvCxnSpPr/>
          <p:nvPr/>
        </p:nvCxnSpPr>
        <p:spPr>
          <a:xfrm rot="10800000">
            <a:off x="4712013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6" name="Google Shape;656;p38"/>
          <p:cNvSpPr txBox="1"/>
          <p:nvPr/>
        </p:nvSpPr>
        <p:spPr>
          <a:xfrm>
            <a:off x="4674814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7" name="Google Shape;657;p38"/>
          <p:cNvCxnSpPr/>
          <p:nvPr/>
        </p:nvCxnSpPr>
        <p:spPr>
          <a:xfrm rot="10800000">
            <a:off x="58641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58" name="Google Shape;658;p38"/>
          <p:cNvSpPr txBox="1"/>
          <p:nvPr/>
        </p:nvSpPr>
        <p:spPr>
          <a:xfrm>
            <a:off x="5834982" y="3648150"/>
            <a:ext cx="108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659" name="Google Shape;659;p38"/>
          <p:cNvCxnSpPr/>
          <p:nvPr/>
        </p:nvCxnSpPr>
        <p:spPr>
          <a:xfrm rot="10800000">
            <a:off x="7016371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60" name="Google Shape;660;p38"/>
          <p:cNvSpPr txBox="1"/>
          <p:nvPr/>
        </p:nvSpPr>
        <p:spPr>
          <a:xfrm>
            <a:off x="6983418" y="3648150"/>
            <a:ext cx="90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9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666" name="Google Shape;666;p3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39"/>
          <p:cNvSpPr/>
          <p:nvPr/>
        </p:nvSpPr>
        <p:spPr>
          <a:xfrm>
            <a:off x="0" y="26758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9" name="Google Shape;669;p39"/>
          <p:cNvGrpSpPr/>
          <p:nvPr/>
        </p:nvGrpSpPr>
        <p:grpSpPr>
          <a:xfrm>
            <a:off x="1786339" y="2008201"/>
            <a:ext cx="473400" cy="473400"/>
            <a:chOff x="1786339" y="1703401"/>
            <a:chExt cx="473400" cy="473400"/>
          </a:xfrm>
        </p:grpSpPr>
        <p:sp>
          <p:nvSpPr>
            <p:cNvPr id="670" name="Google Shape;670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3814414" y="2008201"/>
            <a:ext cx="473400" cy="473400"/>
            <a:chOff x="3814414" y="1703401"/>
            <a:chExt cx="473400" cy="473400"/>
          </a:xfrm>
        </p:grpSpPr>
        <p:sp>
          <p:nvSpPr>
            <p:cNvPr id="673" name="Google Shape;673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5" name="Google Shape;675;p39"/>
          <p:cNvGrpSpPr/>
          <p:nvPr/>
        </p:nvGrpSpPr>
        <p:grpSpPr>
          <a:xfrm>
            <a:off x="5842489" y="2008201"/>
            <a:ext cx="473400" cy="473400"/>
            <a:chOff x="5842489" y="1703401"/>
            <a:chExt cx="473400" cy="473400"/>
          </a:xfrm>
        </p:grpSpPr>
        <p:sp>
          <p:nvSpPr>
            <p:cNvPr id="676" name="Google Shape;676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78" name="Google Shape;678;p39"/>
          <p:cNvGrpSpPr/>
          <p:nvPr/>
        </p:nvGrpSpPr>
        <p:grpSpPr>
          <a:xfrm>
            <a:off x="6880814" y="3881100"/>
            <a:ext cx="473400" cy="473400"/>
            <a:chOff x="6880814" y="3576300"/>
            <a:chExt cx="473400" cy="473400"/>
          </a:xfrm>
        </p:grpSpPr>
        <p:sp>
          <p:nvSpPr>
            <p:cNvPr id="679" name="Google Shape;679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0" name="Google Shape;680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1" name="Google Shape;681;p39"/>
          <p:cNvGrpSpPr/>
          <p:nvPr/>
        </p:nvGrpSpPr>
        <p:grpSpPr>
          <a:xfrm>
            <a:off x="4852739" y="3881100"/>
            <a:ext cx="473400" cy="473400"/>
            <a:chOff x="4852739" y="3576300"/>
            <a:chExt cx="473400" cy="473400"/>
          </a:xfrm>
        </p:grpSpPr>
        <p:sp>
          <p:nvSpPr>
            <p:cNvPr id="682" name="Google Shape;682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684" name="Google Shape;684;p39"/>
          <p:cNvGrpSpPr/>
          <p:nvPr/>
        </p:nvGrpSpPr>
        <p:grpSpPr>
          <a:xfrm>
            <a:off x="2824664" y="3881100"/>
            <a:ext cx="473400" cy="473400"/>
            <a:chOff x="2824664" y="3576300"/>
            <a:chExt cx="473400" cy="473400"/>
          </a:xfrm>
        </p:grpSpPr>
        <p:sp>
          <p:nvSpPr>
            <p:cNvPr id="685" name="Google Shape;685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686" name="Google Shape;686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687" name="Google Shape;687;p39"/>
          <p:cNvSpPr txBox="1"/>
          <p:nvPr/>
        </p:nvSpPr>
        <p:spPr>
          <a:xfrm>
            <a:off x="137985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8" name="Google Shape;688;p39"/>
          <p:cNvSpPr txBox="1"/>
          <p:nvPr/>
        </p:nvSpPr>
        <p:spPr>
          <a:xfrm>
            <a:off x="3377205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89" name="Google Shape;689;p39"/>
          <p:cNvSpPr txBox="1"/>
          <p:nvPr/>
        </p:nvSpPr>
        <p:spPr>
          <a:xfrm>
            <a:off x="543601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0" name="Google Shape;690;p39"/>
          <p:cNvSpPr txBox="1"/>
          <p:nvPr/>
        </p:nvSpPr>
        <p:spPr>
          <a:xfrm>
            <a:off x="241817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1" name="Google Shape;691;p39"/>
          <p:cNvSpPr txBox="1"/>
          <p:nvPr/>
        </p:nvSpPr>
        <p:spPr>
          <a:xfrm>
            <a:off x="444625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92" name="Google Shape;692;p39"/>
          <p:cNvSpPr txBox="1"/>
          <p:nvPr/>
        </p:nvSpPr>
        <p:spPr>
          <a:xfrm>
            <a:off x="6474335" y="43684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0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98" name="Google Shape;698;p4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aphicFrame>
        <p:nvGraphicFramePr>
          <p:cNvPr id="699" name="Google Shape;699;p40"/>
          <p:cNvGraphicFramePr/>
          <p:nvPr/>
        </p:nvGraphicFramePr>
        <p:xfrm>
          <a:off x="1108900" y="1564481"/>
          <a:ext cx="6308400" cy="3197750"/>
        </p:xfrm>
        <a:graphic>
          <a:graphicData uri="http://schemas.openxmlformats.org/drawingml/2006/table">
            <a:tbl>
              <a:tblPr>
                <a:noFill/>
                <a:tableStyleId>{277F627C-A79C-4CEA-9F43-E7185F252452}</a:tableStyleId>
              </a:tblPr>
              <a:tblGrid>
                <a:gridCol w="94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1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705" name="Google Shape;705;p4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706" name="Google Shape;706;p41"/>
          <p:cNvSpPr/>
          <p:nvPr/>
        </p:nvSpPr>
        <p:spPr>
          <a:xfrm>
            <a:off x="846400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STRENGTHS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7" name="Google Shape;707;p41"/>
          <p:cNvSpPr/>
          <p:nvPr/>
        </p:nvSpPr>
        <p:spPr>
          <a:xfrm>
            <a:off x="4655735" y="1762650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WEAKNESSES</a:t>
            </a: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8" name="Google Shape;708;p41"/>
          <p:cNvSpPr/>
          <p:nvPr/>
        </p:nvSpPr>
        <p:spPr>
          <a:xfrm>
            <a:off x="846400" y="329194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OPPORTUNITIES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09" name="Google Shape;709;p41"/>
          <p:cNvSpPr/>
          <p:nvPr/>
        </p:nvSpPr>
        <p:spPr>
          <a:xfrm>
            <a:off x="4655735" y="3291942"/>
            <a:ext cx="3657900" cy="137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THREATS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10" name="Google Shape;710;p41"/>
          <p:cNvSpPr/>
          <p:nvPr/>
        </p:nvSpPr>
        <p:spPr>
          <a:xfrm>
            <a:off x="3454355" y="2088762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1"/>
          <p:cNvSpPr/>
          <p:nvPr/>
        </p:nvSpPr>
        <p:spPr>
          <a:xfrm rot="5400000">
            <a:off x="3605829" y="2088762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1"/>
          <p:cNvSpPr/>
          <p:nvPr/>
        </p:nvSpPr>
        <p:spPr>
          <a:xfrm rot="10800000">
            <a:off x="3605829" y="2241436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1"/>
          <p:cNvSpPr/>
          <p:nvPr/>
        </p:nvSpPr>
        <p:spPr>
          <a:xfrm rot="-5400000">
            <a:off x="3454355" y="2241436"/>
            <a:ext cx="2102100" cy="2102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1"/>
          <p:cNvSpPr/>
          <p:nvPr/>
        </p:nvSpPr>
        <p:spPr>
          <a:xfrm>
            <a:off x="3938294" y="2527233"/>
            <a:ext cx="279296" cy="3867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S</a:t>
            </a:r>
          </a:p>
        </p:txBody>
      </p:sp>
      <p:sp>
        <p:nvSpPr>
          <p:cNvPr id="715" name="Google Shape;715;p41"/>
          <p:cNvSpPr/>
          <p:nvPr/>
        </p:nvSpPr>
        <p:spPr>
          <a:xfrm>
            <a:off x="4821530" y="2533946"/>
            <a:ext cx="554832" cy="38134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W</a:t>
            </a:r>
          </a:p>
        </p:txBody>
      </p:sp>
      <p:sp>
        <p:nvSpPr>
          <p:cNvPr id="716" name="Google Shape;716;p41"/>
          <p:cNvSpPr/>
          <p:nvPr/>
        </p:nvSpPr>
        <p:spPr>
          <a:xfrm>
            <a:off x="3908216" y="3489399"/>
            <a:ext cx="359862" cy="3867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O</a:t>
            </a:r>
          </a:p>
        </p:txBody>
      </p:sp>
      <p:sp>
        <p:nvSpPr>
          <p:cNvPr id="717" name="Google Shape;717;p41"/>
          <p:cNvSpPr/>
          <p:nvPr/>
        </p:nvSpPr>
        <p:spPr>
          <a:xfrm>
            <a:off x="4920895" y="3496112"/>
            <a:ext cx="306151" cy="37597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Nixie One"/>
              </a:rPr>
              <a:t>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723" name="Google Shape;723;p4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724" name="Google Shape;724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Activities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5" name="Google Shape;725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Resources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6" name="Google Shape;726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Value Propositions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7" name="Google Shape;727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Customer Relationships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8" name="Google Shape;728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Channels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29" name="Google Shape;729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Customer Segments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0" name="Google Shape;730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Key Partners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1" name="Google Shape;731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Cost Structure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2" name="Google Shape;732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Revenue Streams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733" name="Google Shape;733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34" name="Google Shape;734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35" name="Google Shape;735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36" name="Google Shape;736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37" name="Google Shape;737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738" name="Google Shape;738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40" name="Google Shape;740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41" name="Google Shape;741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742" name="Google Shape;742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5" name="Google Shape;745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746" name="Google Shape;746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1" name="Google Shape;751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752" name="Google Shape;752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3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763" name="Google Shape;763;p4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grpSp>
        <p:nvGrpSpPr>
          <p:cNvPr id="764" name="Google Shape;764;p43"/>
          <p:cNvGrpSpPr/>
          <p:nvPr/>
        </p:nvGrpSpPr>
        <p:grpSpPr>
          <a:xfrm>
            <a:off x="1732697" y="1705894"/>
            <a:ext cx="3282274" cy="2950827"/>
            <a:chOff x="3778727" y="4460423"/>
            <a:chExt cx="720160" cy="647438"/>
          </a:xfrm>
        </p:grpSpPr>
        <p:sp>
          <p:nvSpPr>
            <p:cNvPr id="765" name="Google Shape;765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PURCHASE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LOYALTY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AWARENESS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EVALUATION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DISCOVERY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dk1"/>
                  </a:solidFill>
                  <a:latin typeface="Muli"/>
                  <a:ea typeface="Muli"/>
                  <a:cs typeface="Muli"/>
                  <a:sym typeface="Muli"/>
                </a:rPr>
                <a:t>INTENT</a:t>
              </a: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772" name="Google Shape;772;p43"/>
          <p:cNvCxnSpPr/>
          <p:nvPr/>
        </p:nvCxnSpPr>
        <p:spPr>
          <a:xfrm>
            <a:off x="4942415" y="2194574"/>
            <a:ext cx="961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3" name="Google Shape;773;p43"/>
          <p:cNvSpPr txBox="1"/>
          <p:nvPr/>
        </p:nvSpPr>
        <p:spPr>
          <a:xfrm>
            <a:off x="5959885" y="2038064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74" name="Google Shape;774;p43"/>
          <p:cNvCxnSpPr/>
          <p:nvPr/>
        </p:nvCxnSpPr>
        <p:spPr>
          <a:xfrm>
            <a:off x="4800801" y="2632695"/>
            <a:ext cx="1103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5" name="Google Shape;775;p43"/>
          <p:cNvSpPr txBox="1"/>
          <p:nvPr/>
        </p:nvSpPr>
        <p:spPr>
          <a:xfrm>
            <a:off x="5959885" y="2476177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76" name="Google Shape;776;p43"/>
          <p:cNvCxnSpPr/>
          <p:nvPr/>
        </p:nvCxnSpPr>
        <p:spPr>
          <a:xfrm>
            <a:off x="4599559" y="3070816"/>
            <a:ext cx="1304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7" name="Google Shape;777;p43"/>
          <p:cNvSpPr txBox="1"/>
          <p:nvPr/>
        </p:nvSpPr>
        <p:spPr>
          <a:xfrm>
            <a:off x="5959885" y="2914289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78" name="Google Shape;778;p43"/>
          <p:cNvCxnSpPr/>
          <p:nvPr/>
        </p:nvCxnSpPr>
        <p:spPr>
          <a:xfrm>
            <a:off x="4428130" y="3508915"/>
            <a:ext cx="14757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79" name="Google Shape;779;p43"/>
          <p:cNvSpPr txBox="1"/>
          <p:nvPr/>
        </p:nvSpPr>
        <p:spPr>
          <a:xfrm>
            <a:off x="5959885" y="3352401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80" name="Google Shape;780;p43"/>
          <p:cNvCxnSpPr/>
          <p:nvPr/>
        </p:nvCxnSpPr>
        <p:spPr>
          <a:xfrm>
            <a:off x="4241784" y="3947036"/>
            <a:ext cx="1662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1" name="Google Shape;781;p43"/>
          <p:cNvSpPr txBox="1"/>
          <p:nvPr/>
        </p:nvSpPr>
        <p:spPr>
          <a:xfrm>
            <a:off x="5959885" y="3790513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782" name="Google Shape;782;p43"/>
          <p:cNvCxnSpPr/>
          <p:nvPr/>
        </p:nvCxnSpPr>
        <p:spPr>
          <a:xfrm>
            <a:off x="4048000" y="4385135"/>
            <a:ext cx="1848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83" name="Google Shape;783;p43"/>
          <p:cNvSpPr txBox="1"/>
          <p:nvPr/>
        </p:nvSpPr>
        <p:spPr>
          <a:xfrm>
            <a:off x="5959885" y="4228625"/>
            <a:ext cx="25350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32900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spc="660" dirty="0"/>
              <a:t>INTRODUCTION</a:t>
            </a:r>
            <a:endParaRPr sz="4800" b="1" spc="660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4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89" name="Google Shape;789;p4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792" name="Google Shape;79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6059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3" name="Google Shape;793;p44"/>
          <p:cNvSpPr txBox="1"/>
          <p:nvPr/>
        </p:nvSpPr>
        <p:spPr>
          <a:xfrm>
            <a:off x="2990647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Marcos Galán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4" name="Google Shape;794;p44"/>
          <p:cNvPicPr preferRelativeResize="0"/>
          <p:nvPr/>
        </p:nvPicPr>
        <p:blipFill rotWithShape="1">
          <a:blip r:embed="rId4">
            <a:alphaModFix/>
          </a:blip>
          <a:srcRect l="47271" t="22330" b="24940"/>
          <a:stretch/>
        </p:blipFill>
        <p:spPr>
          <a:xfrm>
            <a:off x="4793642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5" name="Google Shape;795;p44"/>
          <p:cNvSpPr txBox="1"/>
          <p:nvPr/>
        </p:nvSpPr>
        <p:spPr>
          <a:xfrm>
            <a:off x="4798230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Ixchel Valdía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96" name="Google Shape;796;p44"/>
          <p:cNvPicPr preferRelativeResize="0"/>
          <p:nvPr/>
        </p:nvPicPr>
        <p:blipFill rotWithShape="1">
          <a:blip r:embed="rId5">
            <a:alphaModFix/>
          </a:blip>
          <a:srcRect t="3926" b="29406"/>
          <a:stretch/>
        </p:blipFill>
        <p:spPr>
          <a:xfrm>
            <a:off x="6601226" y="1862275"/>
            <a:ext cx="1359600" cy="1359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7" name="Google Shape;797;p44"/>
          <p:cNvSpPr txBox="1"/>
          <p:nvPr/>
        </p:nvSpPr>
        <p:spPr>
          <a:xfrm>
            <a:off x="6605814" y="334052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Nils Årud</a:t>
            </a:r>
            <a:br>
              <a:rPr lang="en"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803" name="Google Shape;803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805" name="Google Shape;805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8" name="Google Shape;828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0" name="Google Shape;830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2" name="Google Shape;832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3" name="Google Shape;833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4" name="Google Shape;834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5" name="Google Shape;835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Google Shape;840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" name="Google Shape;841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Google Shape;842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7" name="Google Shape;847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8" name="Google Shape;848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9" name="Google Shape;849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0" name="Google Shape;850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1" name="Google Shape;851;p4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grpSp>
        <p:nvGrpSpPr>
          <p:cNvPr id="852" name="Google Shape;852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853" name="Google Shape;853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" name="Google Shape;854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" name="Google Shape;855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" name="Google Shape;856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" name="Google Shape;857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" name="Google Shape;858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9" name="Google Shape;859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0" name="Google Shape;860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1" name="Google Shape;861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" name="Google Shape;862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3" name="Google Shape;863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4" name="Google Shape;864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5" name="Google Shape;865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6" name="Google Shape;866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7" name="Google Shape;867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8" name="Google Shape;868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" name="Google Shape;869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75" name="Google Shape;875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876" name="Google Shape;876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877" name="Google Shape;877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LOW VALUE 1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8" name="Google Shape;878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HIGH VALUE 1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79" name="Google Shape;879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LOW VALUE 2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0" name="Google Shape;880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HIGH VALUE 2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1" name="Google Shape;881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Our company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2" name="Google Shape;882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3" name="Google Shape;883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4" name="Google Shape;884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5" name="Google Shape;885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6" name="Google Shape;886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887" name="Google Shape;887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6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93" name="Google Shape;893;p4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graphicFrame>
        <p:nvGraphicFramePr>
          <p:cNvPr id="894" name="Google Shape;894;p46"/>
          <p:cNvGraphicFramePr/>
          <p:nvPr/>
        </p:nvGraphicFramePr>
        <p:xfrm>
          <a:off x="855300" y="1722500"/>
          <a:ext cx="7530600" cy="2986820"/>
        </p:xfrm>
        <a:graphic>
          <a:graphicData uri="http://schemas.openxmlformats.org/drawingml/2006/table">
            <a:tbl>
              <a:tblPr>
                <a:noFill/>
                <a:tableStyleId>{DA45F09D-0C3F-4549-A737-6A49AB54CD03}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393E2"/>
            </a:gs>
            <a:gs pos="100000">
              <a:srgbClr val="00E2C7"/>
            </a:gs>
          </a:gsLst>
          <a:lin ang="6982063" scaled="0"/>
        </a:grad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" name="Google Shape;899;p47"/>
          <p:cNvGrpSpPr/>
          <p:nvPr/>
        </p:nvGrpSpPr>
        <p:grpSpPr>
          <a:xfrm>
            <a:off x="954301" y="809074"/>
            <a:ext cx="286156" cy="361899"/>
            <a:chOff x="584925" y="238125"/>
            <a:chExt cx="415200" cy="525100"/>
          </a:xfrm>
        </p:grpSpPr>
        <p:sp>
          <p:nvSpPr>
            <p:cNvPr id="900" name="Google Shape;900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47"/>
          <p:cNvGrpSpPr/>
          <p:nvPr/>
        </p:nvGrpSpPr>
        <p:grpSpPr>
          <a:xfrm>
            <a:off x="1408760" y="861660"/>
            <a:ext cx="306367" cy="255038"/>
            <a:chOff x="1244325" y="314425"/>
            <a:chExt cx="444525" cy="370050"/>
          </a:xfrm>
        </p:grpSpPr>
        <p:sp>
          <p:nvSpPr>
            <p:cNvPr id="907" name="Google Shape;907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47"/>
          <p:cNvGrpSpPr/>
          <p:nvPr/>
        </p:nvGrpSpPr>
        <p:grpSpPr>
          <a:xfrm>
            <a:off x="1880069" y="860402"/>
            <a:ext cx="292910" cy="257554"/>
            <a:chOff x="1928175" y="312600"/>
            <a:chExt cx="425000" cy="373700"/>
          </a:xfrm>
        </p:grpSpPr>
        <p:sp>
          <p:nvSpPr>
            <p:cNvPr id="910" name="Google Shape;910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47"/>
          <p:cNvSpPr/>
          <p:nvPr/>
        </p:nvSpPr>
        <p:spPr>
          <a:xfrm>
            <a:off x="2371223" y="851156"/>
            <a:ext cx="239876" cy="276059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47"/>
          <p:cNvSpPr/>
          <p:nvPr/>
        </p:nvSpPr>
        <p:spPr>
          <a:xfrm>
            <a:off x="2852216" y="852001"/>
            <a:ext cx="207070" cy="274371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4" name="Google Shape;914;p47"/>
          <p:cNvGrpSpPr/>
          <p:nvPr/>
        </p:nvGrpSpPr>
        <p:grpSpPr>
          <a:xfrm>
            <a:off x="3251905" y="846945"/>
            <a:ext cx="336674" cy="284485"/>
            <a:chOff x="3918650" y="293075"/>
            <a:chExt cx="488500" cy="412775"/>
          </a:xfrm>
        </p:grpSpPr>
        <p:sp>
          <p:nvSpPr>
            <p:cNvPr id="915" name="Google Shape;915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3746354" y="825477"/>
            <a:ext cx="276921" cy="327404"/>
            <a:chOff x="4636075" y="261925"/>
            <a:chExt cx="401800" cy="475050"/>
          </a:xfrm>
        </p:grpSpPr>
        <p:sp>
          <p:nvSpPr>
            <p:cNvPr id="919" name="Google Shape;919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3" name="Google Shape;923;p47"/>
          <p:cNvSpPr/>
          <p:nvPr/>
        </p:nvSpPr>
        <p:spPr>
          <a:xfrm>
            <a:off x="4190862" y="850726"/>
            <a:ext cx="317308" cy="276921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4" name="Google Shape;924;p47"/>
          <p:cNvGrpSpPr/>
          <p:nvPr/>
        </p:nvGrpSpPr>
        <p:grpSpPr>
          <a:xfrm>
            <a:off x="4675085" y="852838"/>
            <a:ext cx="277748" cy="272268"/>
            <a:chOff x="5983625" y="301625"/>
            <a:chExt cx="403000" cy="395050"/>
          </a:xfrm>
        </p:grpSpPr>
        <p:sp>
          <p:nvSpPr>
            <p:cNvPr id="925" name="Google Shape;925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47"/>
          <p:cNvGrpSpPr/>
          <p:nvPr/>
        </p:nvGrpSpPr>
        <p:grpSpPr>
          <a:xfrm>
            <a:off x="5141760" y="850719"/>
            <a:ext cx="273543" cy="273130"/>
            <a:chOff x="6660750" y="298550"/>
            <a:chExt cx="396900" cy="396300"/>
          </a:xfrm>
        </p:grpSpPr>
        <p:sp>
          <p:nvSpPr>
            <p:cNvPr id="946" name="Google Shape;946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47"/>
          <p:cNvGrpSpPr/>
          <p:nvPr/>
        </p:nvGrpSpPr>
        <p:grpSpPr>
          <a:xfrm>
            <a:off x="954301" y="1280797"/>
            <a:ext cx="286156" cy="346340"/>
            <a:chOff x="584925" y="922575"/>
            <a:chExt cx="415200" cy="502525"/>
          </a:xfrm>
        </p:grpSpPr>
        <p:sp>
          <p:nvSpPr>
            <p:cNvPr id="949" name="Google Shape;949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2" name="Google Shape;952;p47"/>
          <p:cNvGrpSpPr/>
          <p:nvPr/>
        </p:nvGrpSpPr>
        <p:grpSpPr>
          <a:xfrm>
            <a:off x="1410448" y="1272802"/>
            <a:ext cx="303007" cy="361072"/>
            <a:chOff x="1246775" y="910975"/>
            <a:chExt cx="439650" cy="523900"/>
          </a:xfrm>
        </p:grpSpPr>
        <p:sp>
          <p:nvSpPr>
            <p:cNvPr id="953" name="Google Shape;953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7"/>
          <p:cNvGrpSpPr/>
          <p:nvPr/>
        </p:nvGrpSpPr>
        <p:grpSpPr>
          <a:xfrm>
            <a:off x="1878811" y="1330867"/>
            <a:ext cx="295426" cy="245769"/>
            <a:chOff x="1926350" y="995225"/>
            <a:chExt cx="428650" cy="356600"/>
          </a:xfrm>
        </p:grpSpPr>
        <p:sp>
          <p:nvSpPr>
            <p:cNvPr id="957" name="Google Shape;957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1" name="Google Shape;961;p47"/>
          <p:cNvSpPr/>
          <p:nvPr/>
        </p:nvSpPr>
        <p:spPr>
          <a:xfrm>
            <a:off x="2346808" y="1310265"/>
            <a:ext cx="288706" cy="28701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7"/>
          <p:cNvSpPr/>
          <p:nvPr/>
        </p:nvSpPr>
        <p:spPr>
          <a:xfrm>
            <a:off x="2811827" y="1324583"/>
            <a:ext cx="287844" cy="258398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7"/>
          <p:cNvSpPr/>
          <p:nvPr/>
        </p:nvSpPr>
        <p:spPr>
          <a:xfrm>
            <a:off x="3280620" y="1326685"/>
            <a:ext cx="279436" cy="25417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7"/>
          <p:cNvSpPr/>
          <p:nvPr/>
        </p:nvSpPr>
        <p:spPr>
          <a:xfrm>
            <a:off x="3754462" y="13292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47"/>
          <p:cNvGrpSpPr/>
          <p:nvPr/>
        </p:nvGrpSpPr>
        <p:grpSpPr>
          <a:xfrm>
            <a:off x="4205464" y="1312362"/>
            <a:ext cx="287844" cy="288258"/>
            <a:chOff x="5302225" y="968375"/>
            <a:chExt cx="417650" cy="418250"/>
          </a:xfrm>
        </p:grpSpPr>
        <p:sp>
          <p:nvSpPr>
            <p:cNvPr id="966" name="Google Shape;966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7"/>
          <p:cNvGrpSpPr/>
          <p:nvPr/>
        </p:nvGrpSpPr>
        <p:grpSpPr>
          <a:xfrm>
            <a:off x="4635525" y="1279953"/>
            <a:ext cx="356868" cy="347598"/>
            <a:chOff x="5926225" y="921350"/>
            <a:chExt cx="517800" cy="504350"/>
          </a:xfrm>
        </p:grpSpPr>
        <p:sp>
          <p:nvSpPr>
            <p:cNvPr id="969" name="Google Shape;96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47"/>
          <p:cNvGrpSpPr/>
          <p:nvPr/>
        </p:nvGrpSpPr>
        <p:grpSpPr>
          <a:xfrm>
            <a:off x="5111883" y="1286689"/>
            <a:ext cx="333297" cy="334141"/>
            <a:chOff x="6617400" y="931125"/>
            <a:chExt cx="483600" cy="484825"/>
          </a:xfrm>
        </p:grpSpPr>
        <p:sp>
          <p:nvSpPr>
            <p:cNvPr id="972" name="Google Shape;972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7"/>
          <p:cNvGrpSpPr/>
          <p:nvPr/>
        </p:nvGrpSpPr>
        <p:grpSpPr>
          <a:xfrm>
            <a:off x="936623" y="1805536"/>
            <a:ext cx="321512" cy="225575"/>
            <a:chOff x="559275" y="1683950"/>
            <a:chExt cx="466500" cy="327300"/>
          </a:xfrm>
        </p:grpSpPr>
        <p:sp>
          <p:nvSpPr>
            <p:cNvPr id="975" name="Google Shape;975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47"/>
          <p:cNvGrpSpPr/>
          <p:nvPr/>
        </p:nvGrpSpPr>
        <p:grpSpPr>
          <a:xfrm>
            <a:off x="1401196" y="1760945"/>
            <a:ext cx="321512" cy="314775"/>
            <a:chOff x="1233350" y="1619250"/>
            <a:chExt cx="466500" cy="456725"/>
          </a:xfrm>
        </p:grpSpPr>
        <p:sp>
          <p:nvSpPr>
            <p:cNvPr id="978" name="Google Shape;978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1875865" y="1767665"/>
            <a:ext cx="301318" cy="301318"/>
            <a:chOff x="1922075" y="1629000"/>
            <a:chExt cx="437200" cy="437200"/>
          </a:xfrm>
        </p:grpSpPr>
        <p:sp>
          <p:nvSpPr>
            <p:cNvPr id="983" name="Google Shape;983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2339180" y="1766407"/>
            <a:ext cx="303834" cy="303834"/>
            <a:chOff x="2594325" y="1627175"/>
            <a:chExt cx="440850" cy="440850"/>
          </a:xfrm>
        </p:grpSpPr>
        <p:sp>
          <p:nvSpPr>
            <p:cNvPr id="986" name="Google Shape;986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9" name="Google Shape;989;p47"/>
          <p:cNvSpPr/>
          <p:nvPr/>
        </p:nvSpPr>
        <p:spPr>
          <a:xfrm>
            <a:off x="2817289" y="1779918"/>
            <a:ext cx="276921" cy="276903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0" name="Google Shape;990;p47"/>
          <p:cNvGrpSpPr/>
          <p:nvPr/>
        </p:nvGrpSpPr>
        <p:grpSpPr>
          <a:xfrm>
            <a:off x="3296944" y="1743681"/>
            <a:ext cx="246596" cy="349287"/>
            <a:chOff x="3984000" y="1594200"/>
            <a:chExt cx="357800" cy="506800"/>
          </a:xfrm>
        </p:grpSpPr>
        <p:sp>
          <p:nvSpPr>
            <p:cNvPr id="991" name="Google Shape;991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47"/>
          <p:cNvGrpSpPr/>
          <p:nvPr/>
        </p:nvGrpSpPr>
        <p:grpSpPr>
          <a:xfrm>
            <a:off x="3722370" y="1818580"/>
            <a:ext cx="324889" cy="199489"/>
            <a:chOff x="4601275" y="1702875"/>
            <a:chExt cx="471400" cy="289450"/>
          </a:xfrm>
        </p:grpSpPr>
        <p:sp>
          <p:nvSpPr>
            <p:cNvPr id="994" name="Google Shape;994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47"/>
          <p:cNvGrpSpPr/>
          <p:nvPr/>
        </p:nvGrpSpPr>
        <p:grpSpPr>
          <a:xfrm>
            <a:off x="4202518" y="1769767"/>
            <a:ext cx="293737" cy="297114"/>
            <a:chOff x="5297950" y="1632050"/>
            <a:chExt cx="426200" cy="431100"/>
          </a:xfrm>
        </p:grpSpPr>
        <p:sp>
          <p:nvSpPr>
            <p:cNvPr id="1000" name="Google Shape;1000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47"/>
          <p:cNvGrpSpPr/>
          <p:nvPr/>
        </p:nvGrpSpPr>
        <p:grpSpPr>
          <a:xfrm>
            <a:off x="4666246" y="1760945"/>
            <a:ext cx="295426" cy="314775"/>
            <a:chOff x="5970800" y="1619250"/>
            <a:chExt cx="428650" cy="456725"/>
          </a:xfrm>
        </p:grpSpPr>
        <p:sp>
          <p:nvSpPr>
            <p:cNvPr id="1003" name="Google Shape;1003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47"/>
          <p:cNvGrpSpPr/>
          <p:nvPr/>
        </p:nvGrpSpPr>
        <p:grpSpPr>
          <a:xfrm>
            <a:off x="5117362" y="1757155"/>
            <a:ext cx="331178" cy="302145"/>
            <a:chOff x="6625350" y="1613750"/>
            <a:chExt cx="480525" cy="438400"/>
          </a:xfrm>
        </p:grpSpPr>
        <p:sp>
          <p:nvSpPr>
            <p:cNvPr id="1009" name="Google Shape;1009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47"/>
          <p:cNvGrpSpPr/>
          <p:nvPr/>
        </p:nvGrpSpPr>
        <p:grpSpPr>
          <a:xfrm>
            <a:off x="972393" y="2248658"/>
            <a:ext cx="249973" cy="268495"/>
            <a:chOff x="611175" y="2326900"/>
            <a:chExt cx="362700" cy="389575"/>
          </a:xfrm>
        </p:grpSpPr>
        <p:sp>
          <p:nvSpPr>
            <p:cNvPr id="1015" name="Google Shape;1015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9" name="Google Shape;1019;p47"/>
          <p:cNvSpPr/>
          <p:nvPr/>
        </p:nvSpPr>
        <p:spPr>
          <a:xfrm>
            <a:off x="1430260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7"/>
          <p:cNvSpPr/>
          <p:nvPr/>
        </p:nvSpPr>
        <p:spPr>
          <a:xfrm>
            <a:off x="1894849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7"/>
          <p:cNvSpPr/>
          <p:nvPr/>
        </p:nvSpPr>
        <p:spPr>
          <a:xfrm>
            <a:off x="2359438" y="2251226"/>
            <a:ext cx="263447" cy="263447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47"/>
          <p:cNvGrpSpPr/>
          <p:nvPr/>
        </p:nvGrpSpPr>
        <p:grpSpPr>
          <a:xfrm>
            <a:off x="2885388" y="2205738"/>
            <a:ext cx="140562" cy="350975"/>
            <a:chOff x="3386850" y="2264625"/>
            <a:chExt cx="203950" cy="509250"/>
          </a:xfrm>
        </p:grpSpPr>
        <p:sp>
          <p:nvSpPr>
            <p:cNvPr id="1023" name="Google Shape;1023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5" name="Google Shape;1025;p47"/>
          <p:cNvGrpSpPr/>
          <p:nvPr/>
        </p:nvGrpSpPr>
        <p:grpSpPr>
          <a:xfrm>
            <a:off x="3827163" y="2250346"/>
            <a:ext cx="115303" cy="261758"/>
            <a:chOff x="4753325" y="2329350"/>
            <a:chExt cx="167300" cy="379800"/>
          </a:xfrm>
        </p:grpSpPr>
        <p:sp>
          <p:nvSpPr>
            <p:cNvPr id="1026" name="Google Shape;1026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8" name="Google Shape;1028;p47"/>
          <p:cNvGrpSpPr/>
          <p:nvPr/>
        </p:nvGrpSpPr>
        <p:grpSpPr>
          <a:xfrm>
            <a:off x="3360471" y="2207409"/>
            <a:ext cx="119542" cy="347615"/>
            <a:chOff x="4076175" y="2267050"/>
            <a:chExt cx="173450" cy="504375"/>
          </a:xfrm>
        </p:grpSpPr>
        <p:sp>
          <p:nvSpPr>
            <p:cNvPr id="1029" name="Google Shape;1029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1" name="Google Shape;1031;p47"/>
          <p:cNvSpPr/>
          <p:nvPr/>
        </p:nvSpPr>
        <p:spPr>
          <a:xfrm>
            <a:off x="4217793" y="2244075"/>
            <a:ext cx="263447" cy="27774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2" name="Google Shape;1032;p47"/>
          <p:cNvGrpSpPr/>
          <p:nvPr/>
        </p:nvGrpSpPr>
        <p:grpSpPr>
          <a:xfrm>
            <a:off x="4669193" y="2249071"/>
            <a:ext cx="289533" cy="267651"/>
            <a:chOff x="5975075" y="2327500"/>
            <a:chExt cx="420100" cy="388350"/>
          </a:xfrm>
        </p:grpSpPr>
        <p:sp>
          <p:nvSpPr>
            <p:cNvPr id="1033" name="Google Shape;1033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47"/>
          <p:cNvGrpSpPr/>
          <p:nvPr/>
        </p:nvGrpSpPr>
        <p:grpSpPr>
          <a:xfrm>
            <a:off x="5189728" y="2241076"/>
            <a:ext cx="177607" cy="289533"/>
            <a:chOff x="6730350" y="2315900"/>
            <a:chExt cx="257700" cy="420100"/>
          </a:xfrm>
        </p:grpSpPr>
        <p:sp>
          <p:nvSpPr>
            <p:cNvPr id="1036" name="Google Shape;1036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47"/>
          <p:cNvGrpSpPr/>
          <p:nvPr/>
        </p:nvGrpSpPr>
        <p:grpSpPr>
          <a:xfrm>
            <a:off x="1052340" y="2683353"/>
            <a:ext cx="90078" cy="328249"/>
            <a:chOff x="727175" y="2957625"/>
            <a:chExt cx="130700" cy="476275"/>
          </a:xfrm>
        </p:grpSpPr>
        <p:sp>
          <p:nvSpPr>
            <p:cNvPr id="1042" name="Google Shape;1042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47"/>
          <p:cNvSpPr/>
          <p:nvPr/>
        </p:nvSpPr>
        <p:spPr>
          <a:xfrm>
            <a:off x="1888542" y="2670377"/>
            <a:ext cx="276059" cy="354335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47"/>
          <p:cNvSpPr/>
          <p:nvPr/>
        </p:nvSpPr>
        <p:spPr>
          <a:xfrm>
            <a:off x="1459724" y="2670377"/>
            <a:ext cx="204520" cy="354335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6" name="Google Shape;1046;p47"/>
          <p:cNvGrpSpPr/>
          <p:nvPr/>
        </p:nvGrpSpPr>
        <p:grpSpPr>
          <a:xfrm>
            <a:off x="2331599" y="2693864"/>
            <a:ext cx="318996" cy="307211"/>
            <a:chOff x="2583325" y="2972875"/>
            <a:chExt cx="462850" cy="445750"/>
          </a:xfrm>
        </p:grpSpPr>
        <p:sp>
          <p:nvSpPr>
            <p:cNvPr id="1047" name="Google Shape;1047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47"/>
          <p:cNvGrpSpPr/>
          <p:nvPr/>
        </p:nvGrpSpPr>
        <p:grpSpPr>
          <a:xfrm>
            <a:off x="2785230" y="2739747"/>
            <a:ext cx="340878" cy="215461"/>
            <a:chOff x="3241525" y="3039450"/>
            <a:chExt cx="494600" cy="312625"/>
          </a:xfrm>
        </p:grpSpPr>
        <p:sp>
          <p:nvSpPr>
            <p:cNvPr id="1050" name="Google Shape;1050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47"/>
          <p:cNvSpPr/>
          <p:nvPr/>
        </p:nvSpPr>
        <p:spPr>
          <a:xfrm>
            <a:off x="3738472" y="2701099"/>
            <a:ext cx="292910" cy="292893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3" name="Google Shape;1053;p47"/>
          <p:cNvGrpSpPr/>
          <p:nvPr/>
        </p:nvGrpSpPr>
        <p:grpSpPr>
          <a:xfrm>
            <a:off x="4173055" y="2717021"/>
            <a:ext cx="352664" cy="260914"/>
            <a:chOff x="5255200" y="3006475"/>
            <a:chExt cx="511700" cy="378575"/>
          </a:xfrm>
        </p:grpSpPr>
        <p:sp>
          <p:nvSpPr>
            <p:cNvPr id="1054" name="Google Shape;1054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47"/>
          <p:cNvGrpSpPr/>
          <p:nvPr/>
        </p:nvGrpSpPr>
        <p:grpSpPr>
          <a:xfrm>
            <a:off x="3277577" y="2701875"/>
            <a:ext cx="285329" cy="291204"/>
            <a:chOff x="3955900" y="2984500"/>
            <a:chExt cx="414000" cy="422525"/>
          </a:xfrm>
        </p:grpSpPr>
        <p:sp>
          <p:nvSpPr>
            <p:cNvPr id="1057" name="Google Shape;1057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0" name="Google Shape;1060;p47"/>
          <p:cNvSpPr/>
          <p:nvPr/>
        </p:nvSpPr>
        <p:spPr>
          <a:xfrm>
            <a:off x="939583" y="3186725"/>
            <a:ext cx="318979" cy="25081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47"/>
          <p:cNvSpPr/>
          <p:nvPr/>
        </p:nvSpPr>
        <p:spPr>
          <a:xfrm>
            <a:off x="4703007" y="2687625"/>
            <a:ext cx="222198" cy="319840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2" name="Google Shape;1062;p47"/>
          <p:cNvGrpSpPr/>
          <p:nvPr/>
        </p:nvGrpSpPr>
        <p:grpSpPr>
          <a:xfrm>
            <a:off x="5169535" y="2697654"/>
            <a:ext cx="217994" cy="309744"/>
            <a:chOff x="6701050" y="2978375"/>
            <a:chExt cx="316300" cy="449425"/>
          </a:xfrm>
        </p:grpSpPr>
        <p:sp>
          <p:nvSpPr>
            <p:cNvPr id="1063" name="Google Shape;1063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47"/>
          <p:cNvGrpSpPr/>
          <p:nvPr/>
        </p:nvGrpSpPr>
        <p:grpSpPr>
          <a:xfrm>
            <a:off x="1406658" y="3207679"/>
            <a:ext cx="310588" cy="208741"/>
            <a:chOff x="1241275" y="3718400"/>
            <a:chExt cx="450650" cy="302875"/>
          </a:xfrm>
        </p:grpSpPr>
        <p:sp>
          <p:nvSpPr>
            <p:cNvPr id="1066" name="Google Shape;1066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47"/>
          <p:cNvGrpSpPr/>
          <p:nvPr/>
        </p:nvGrpSpPr>
        <p:grpSpPr>
          <a:xfrm>
            <a:off x="1875452" y="3191690"/>
            <a:ext cx="302145" cy="241134"/>
            <a:chOff x="1921475" y="3695200"/>
            <a:chExt cx="438400" cy="349875"/>
          </a:xfrm>
        </p:grpSpPr>
        <p:sp>
          <p:nvSpPr>
            <p:cNvPr id="1071" name="Google Shape;1071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4" name="Google Shape;1074;p47"/>
          <p:cNvGrpSpPr/>
          <p:nvPr/>
        </p:nvGrpSpPr>
        <p:grpSpPr>
          <a:xfrm>
            <a:off x="2342970" y="3187899"/>
            <a:ext cx="296253" cy="248302"/>
            <a:chOff x="2599825" y="3689700"/>
            <a:chExt cx="429850" cy="360275"/>
          </a:xfrm>
        </p:grpSpPr>
        <p:sp>
          <p:nvSpPr>
            <p:cNvPr id="1075" name="Google Shape;1075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7"/>
          <p:cNvGrpSpPr/>
          <p:nvPr/>
        </p:nvGrpSpPr>
        <p:grpSpPr>
          <a:xfrm>
            <a:off x="2821844" y="3162227"/>
            <a:ext cx="267651" cy="279436"/>
            <a:chOff x="3294650" y="3652450"/>
            <a:chExt cx="388350" cy="405450"/>
          </a:xfrm>
        </p:grpSpPr>
        <p:sp>
          <p:nvSpPr>
            <p:cNvPr id="1078" name="Google Shape;1078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47"/>
          <p:cNvGrpSpPr/>
          <p:nvPr/>
        </p:nvGrpSpPr>
        <p:grpSpPr>
          <a:xfrm>
            <a:off x="3264121" y="3197583"/>
            <a:ext cx="312242" cy="228935"/>
            <a:chOff x="3936375" y="3703750"/>
            <a:chExt cx="453050" cy="332175"/>
          </a:xfrm>
        </p:grpSpPr>
        <p:sp>
          <p:nvSpPr>
            <p:cNvPr id="1082" name="Google Shape;1082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47"/>
          <p:cNvGrpSpPr/>
          <p:nvPr/>
        </p:nvGrpSpPr>
        <p:grpSpPr>
          <a:xfrm>
            <a:off x="3728693" y="3197583"/>
            <a:ext cx="312242" cy="228935"/>
            <a:chOff x="4610450" y="3703750"/>
            <a:chExt cx="453050" cy="332175"/>
          </a:xfrm>
        </p:grpSpPr>
        <p:sp>
          <p:nvSpPr>
            <p:cNvPr id="1088" name="Google Shape;1088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7"/>
          <p:cNvGrpSpPr/>
          <p:nvPr/>
        </p:nvGrpSpPr>
        <p:grpSpPr>
          <a:xfrm>
            <a:off x="4204207" y="3174443"/>
            <a:ext cx="290360" cy="275215"/>
            <a:chOff x="5300400" y="3670175"/>
            <a:chExt cx="421300" cy="399325"/>
          </a:xfrm>
        </p:grpSpPr>
        <p:sp>
          <p:nvSpPr>
            <p:cNvPr id="1091" name="Google Shape;1091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47"/>
          <p:cNvSpPr/>
          <p:nvPr/>
        </p:nvSpPr>
        <p:spPr>
          <a:xfrm>
            <a:off x="4652505" y="3150541"/>
            <a:ext cx="323200" cy="323183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7" name="Google Shape;1097;p47"/>
          <p:cNvGrpSpPr/>
          <p:nvPr/>
        </p:nvGrpSpPr>
        <p:grpSpPr>
          <a:xfrm>
            <a:off x="5137556" y="3171066"/>
            <a:ext cx="281952" cy="281969"/>
            <a:chOff x="6654650" y="3665275"/>
            <a:chExt cx="409100" cy="409125"/>
          </a:xfrm>
        </p:grpSpPr>
        <p:sp>
          <p:nvSpPr>
            <p:cNvPr id="1098" name="Google Shape;1098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47"/>
          <p:cNvGrpSpPr/>
          <p:nvPr/>
        </p:nvGrpSpPr>
        <p:grpSpPr>
          <a:xfrm>
            <a:off x="944618" y="3623853"/>
            <a:ext cx="305522" cy="305540"/>
            <a:chOff x="570875" y="4322250"/>
            <a:chExt cx="443300" cy="443325"/>
          </a:xfrm>
        </p:grpSpPr>
        <p:sp>
          <p:nvSpPr>
            <p:cNvPr id="1101" name="Google Shape;1101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5" name="Google Shape;1105;p47"/>
          <p:cNvSpPr/>
          <p:nvPr/>
        </p:nvSpPr>
        <p:spPr>
          <a:xfrm>
            <a:off x="1396591" y="3683293"/>
            <a:ext cx="330782" cy="18685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47"/>
          <p:cNvGrpSpPr/>
          <p:nvPr/>
        </p:nvGrpSpPr>
        <p:grpSpPr>
          <a:xfrm>
            <a:off x="1915425" y="3601144"/>
            <a:ext cx="222198" cy="350958"/>
            <a:chOff x="1979475" y="4289300"/>
            <a:chExt cx="322400" cy="509225"/>
          </a:xfrm>
        </p:grpSpPr>
        <p:sp>
          <p:nvSpPr>
            <p:cNvPr id="1107" name="Google Shape;1107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47"/>
          <p:cNvGrpSpPr/>
          <p:nvPr/>
        </p:nvGrpSpPr>
        <p:grpSpPr>
          <a:xfrm>
            <a:off x="2360218" y="3605761"/>
            <a:ext cx="262172" cy="341723"/>
            <a:chOff x="2624850" y="4296000"/>
            <a:chExt cx="380400" cy="495825"/>
          </a:xfrm>
        </p:grpSpPr>
        <p:sp>
          <p:nvSpPr>
            <p:cNvPr id="1111" name="Google Shape;1111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4" name="Google Shape;1114;p47"/>
          <p:cNvSpPr/>
          <p:nvPr/>
        </p:nvSpPr>
        <p:spPr>
          <a:xfrm>
            <a:off x="3280207" y="3636581"/>
            <a:ext cx="280263" cy="2802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7"/>
          <p:cNvSpPr/>
          <p:nvPr/>
        </p:nvSpPr>
        <p:spPr>
          <a:xfrm>
            <a:off x="2815618" y="3654259"/>
            <a:ext cx="280263" cy="24492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/>
          <p:nvPr/>
        </p:nvSpPr>
        <p:spPr>
          <a:xfrm>
            <a:off x="3743521" y="3635323"/>
            <a:ext cx="282813" cy="282796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7" name="Google Shape;1117;p47"/>
          <p:cNvGrpSpPr/>
          <p:nvPr/>
        </p:nvGrpSpPr>
        <p:grpSpPr>
          <a:xfrm>
            <a:off x="4187373" y="3639429"/>
            <a:ext cx="324027" cy="274388"/>
            <a:chOff x="5275975" y="4344850"/>
            <a:chExt cx="470150" cy="398125"/>
          </a:xfrm>
        </p:grpSpPr>
        <p:sp>
          <p:nvSpPr>
            <p:cNvPr id="1118" name="Google Shape;1118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1" name="Google Shape;1121;p47"/>
          <p:cNvSpPr/>
          <p:nvPr/>
        </p:nvSpPr>
        <p:spPr>
          <a:xfrm>
            <a:off x="4668495" y="3631119"/>
            <a:ext cx="291221" cy="291204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47"/>
          <p:cNvGrpSpPr/>
          <p:nvPr/>
        </p:nvGrpSpPr>
        <p:grpSpPr>
          <a:xfrm>
            <a:off x="5129130" y="3617133"/>
            <a:ext cx="298803" cy="318979"/>
            <a:chOff x="6642425" y="4312500"/>
            <a:chExt cx="433550" cy="462825"/>
          </a:xfrm>
        </p:grpSpPr>
        <p:sp>
          <p:nvSpPr>
            <p:cNvPr id="1123" name="Google Shape;1123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6" name="Google Shape;1126;p47"/>
          <p:cNvSpPr/>
          <p:nvPr/>
        </p:nvSpPr>
        <p:spPr>
          <a:xfrm>
            <a:off x="905501" y="4128100"/>
            <a:ext cx="383781" cy="226419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7" name="Google Shape;1127;p47"/>
          <p:cNvGrpSpPr/>
          <p:nvPr/>
        </p:nvGrpSpPr>
        <p:grpSpPr>
          <a:xfrm>
            <a:off x="1408760" y="4090545"/>
            <a:ext cx="306367" cy="301318"/>
            <a:chOff x="1244325" y="4999400"/>
            <a:chExt cx="444525" cy="437200"/>
          </a:xfrm>
        </p:grpSpPr>
        <p:sp>
          <p:nvSpPr>
            <p:cNvPr id="1128" name="Google Shape;1128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7"/>
          <p:cNvGrpSpPr/>
          <p:nvPr/>
        </p:nvGrpSpPr>
        <p:grpSpPr>
          <a:xfrm>
            <a:off x="1900694" y="4080861"/>
            <a:ext cx="251661" cy="320668"/>
            <a:chOff x="1958100" y="4985350"/>
            <a:chExt cx="365150" cy="465275"/>
          </a:xfrm>
        </p:grpSpPr>
        <p:sp>
          <p:nvSpPr>
            <p:cNvPr id="1134" name="Google Shape;1134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7"/>
          <p:cNvGrpSpPr/>
          <p:nvPr/>
        </p:nvGrpSpPr>
        <p:grpSpPr>
          <a:xfrm>
            <a:off x="2346744" y="4093060"/>
            <a:ext cx="288706" cy="296683"/>
            <a:chOff x="2605300" y="5003050"/>
            <a:chExt cx="418900" cy="430475"/>
          </a:xfrm>
        </p:grpSpPr>
        <p:sp>
          <p:nvSpPr>
            <p:cNvPr id="1138" name="Google Shape;1138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47"/>
          <p:cNvGrpSpPr/>
          <p:nvPr/>
        </p:nvGrpSpPr>
        <p:grpSpPr>
          <a:xfrm>
            <a:off x="2783128" y="4099383"/>
            <a:ext cx="345082" cy="283640"/>
            <a:chOff x="3238475" y="5012225"/>
            <a:chExt cx="500700" cy="411550"/>
          </a:xfrm>
        </p:grpSpPr>
        <p:sp>
          <p:nvSpPr>
            <p:cNvPr id="1142" name="Google Shape;1142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7"/>
          <p:cNvGrpSpPr/>
          <p:nvPr/>
        </p:nvGrpSpPr>
        <p:grpSpPr>
          <a:xfrm>
            <a:off x="3695439" y="4069076"/>
            <a:ext cx="378750" cy="344238"/>
            <a:chOff x="4562200" y="4968250"/>
            <a:chExt cx="549550" cy="499475"/>
          </a:xfrm>
        </p:grpSpPr>
        <p:sp>
          <p:nvSpPr>
            <p:cNvPr id="1148" name="Google Shape;1148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7"/>
          <p:cNvGrpSpPr/>
          <p:nvPr/>
        </p:nvGrpSpPr>
        <p:grpSpPr>
          <a:xfrm>
            <a:off x="3288949" y="4088442"/>
            <a:ext cx="262585" cy="305092"/>
            <a:chOff x="3972400" y="4996350"/>
            <a:chExt cx="381000" cy="442675"/>
          </a:xfrm>
        </p:grpSpPr>
        <p:sp>
          <p:nvSpPr>
            <p:cNvPr id="1154" name="Google Shape;1154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47"/>
          <p:cNvGrpSpPr/>
          <p:nvPr/>
        </p:nvGrpSpPr>
        <p:grpSpPr>
          <a:xfrm>
            <a:off x="4163389" y="4062770"/>
            <a:ext cx="372013" cy="356851"/>
            <a:chOff x="5241175" y="4959100"/>
            <a:chExt cx="539775" cy="517775"/>
          </a:xfrm>
        </p:grpSpPr>
        <p:sp>
          <p:nvSpPr>
            <p:cNvPr id="1157" name="Google Shape;1157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3" name="Google Shape;1163;p47"/>
          <p:cNvSpPr/>
          <p:nvPr/>
        </p:nvSpPr>
        <p:spPr>
          <a:xfrm>
            <a:off x="4650402" y="4150827"/>
            <a:ext cx="327404" cy="18096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4" name="Google Shape;1164;p47"/>
          <p:cNvGrpSpPr/>
          <p:nvPr/>
        </p:nvGrpSpPr>
        <p:grpSpPr>
          <a:xfrm>
            <a:off x="5158594" y="4115786"/>
            <a:ext cx="238618" cy="274388"/>
            <a:chOff x="6685175" y="5036025"/>
            <a:chExt cx="346225" cy="398125"/>
          </a:xfrm>
        </p:grpSpPr>
        <p:sp>
          <p:nvSpPr>
            <p:cNvPr id="1165" name="Google Shape;1165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47"/>
          <p:cNvGrpSpPr/>
          <p:nvPr/>
        </p:nvGrpSpPr>
        <p:grpSpPr>
          <a:xfrm>
            <a:off x="5997667" y="2344324"/>
            <a:ext cx="432570" cy="421334"/>
            <a:chOff x="5926225" y="921350"/>
            <a:chExt cx="517800" cy="504350"/>
          </a:xfrm>
        </p:grpSpPr>
        <p:sp>
          <p:nvSpPr>
            <p:cNvPr id="1171" name="Google Shape;1171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172" name="Google Shape;1172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173" name="Google Shape;1173;p47"/>
          <p:cNvSpPr/>
          <p:nvPr/>
        </p:nvSpPr>
        <p:spPr>
          <a:xfrm>
            <a:off x="6191588" y="258038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47"/>
          <p:cNvGrpSpPr/>
          <p:nvPr/>
        </p:nvGrpSpPr>
        <p:grpSpPr>
          <a:xfrm>
            <a:off x="6882655" y="2323704"/>
            <a:ext cx="432570" cy="421334"/>
            <a:chOff x="5926225" y="921350"/>
            <a:chExt cx="517800" cy="504350"/>
          </a:xfrm>
        </p:grpSpPr>
        <p:sp>
          <p:nvSpPr>
            <p:cNvPr id="1175" name="Google Shape;1175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7" name="Google Shape;1177;p47"/>
          <p:cNvSpPr/>
          <p:nvPr/>
        </p:nvSpPr>
        <p:spPr>
          <a:xfrm>
            <a:off x="7076576" y="2559761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8" name="Google Shape;1178;p47"/>
          <p:cNvGrpSpPr/>
          <p:nvPr/>
        </p:nvGrpSpPr>
        <p:grpSpPr>
          <a:xfrm>
            <a:off x="5997935" y="3072746"/>
            <a:ext cx="1075937" cy="1047989"/>
            <a:chOff x="5926225" y="921350"/>
            <a:chExt cx="517800" cy="504350"/>
          </a:xfrm>
        </p:grpSpPr>
        <p:sp>
          <p:nvSpPr>
            <p:cNvPr id="1179" name="Google Shape;1179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dk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1" name="Google Shape;1181;p47"/>
          <p:cNvSpPr/>
          <p:nvPr/>
        </p:nvSpPr>
        <p:spPr>
          <a:xfrm>
            <a:off x="6480248" y="3659843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47"/>
          <p:cNvSpPr txBox="1"/>
          <p:nvPr/>
        </p:nvSpPr>
        <p:spPr>
          <a:xfrm>
            <a:off x="5886625" y="7788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This means that you can: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Resize them without losing quality.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fill color and opacity.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Muli"/>
              <a:buChar char="●"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Change line color, width and style.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Isn’t that nice? :)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Examples:</a:t>
            </a: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83" name="Google Shape;1183;p4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43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" name="Google Shape;1188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89" name="Google Shape;1189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96" name="Google Shape;1196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201" name="Google Shape;1201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4" name="Google Shape;1204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205" name="Google Shape;1205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211" name="Google Shape;1211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215" name="Google Shape;1215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9" name="Google Shape;1219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20" name="Google Shape;1220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5" name="Google Shape;1225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26" name="Google Shape;1226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2" name="Google Shape;1232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33" name="Google Shape;1233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36" name="Google Shape;1236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40" name="Google Shape;1240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47" name="Google Shape;1247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2" name="Google Shape;1252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53" name="Google Shape;1253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57" name="Google Shape;1257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58" name="Google Shape;1258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1262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68" name="Google Shape;1268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4" name="Google Shape;1274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75" name="Google Shape;1275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80" name="Google Shape;1280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5" name="Google Shape;1285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86" name="Google Shape;1286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2" name="Google Shape;1292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93" name="Google Shape;1293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7" name="Google Shape;1297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98" name="Google Shape;1298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2" name="Google Shape;1302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303" name="Google Shape;1303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8" name="Google Shape;1308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309" name="Google Shape;1309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9" name="Google Shape;1319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20" name="Google Shape;1320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3" name="Google Shape;1323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24" name="Google Shape;1324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4" name="Google Shape;1334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35" name="Google Shape;1335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9" name="Google Shape;1339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40" name="Google Shape;1340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0" name="Google Shape;1350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51" name="Google Shape;1351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8" name="Google Shape;1358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59" name="Google Shape;1359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64" name="Google Shape;1364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8" name="Google Shape;1368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69" name="Google Shape;1369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4" name="Google Shape;1374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75" name="Google Shape;1375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82" name="Google Shape;1382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86" name="Google Shape;1386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92" name="Google Shape;1392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99" name="Google Shape;1399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403" name="Google Shape;1403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7" name="Google Shape;1407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408" name="Google Shape;1408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415" name="Google Shape;1415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2" name="Google Shape;1422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23" name="Google Shape;1423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7" name="Google Shape;1427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28" name="Google Shape;1428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1" name="Google Shape;1431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32" name="Google Shape;1432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5" name="Google Shape;1435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36" name="Google Shape;1436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41" name="Google Shape;1441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46" name="Google Shape;1446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1" name="Google Shape;1451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52" name="Google Shape;1452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59" name="Google Shape;1459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6" name="Google Shape;1466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67" name="Google Shape;1467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9" name="Google Shape;1479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80" name="Google Shape;1480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4" name="Google Shape;1484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85" name="Google Shape;1485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8" name="Google Shape;1488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89" name="Google Shape;1489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96" name="Google Shape;1496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4" name="Google Shape;1504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505" name="Google Shape;1505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7" name="Google Shape;1517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18" name="Google Shape;1518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0" name="Google Shape;1530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31" name="Google Shape;1531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3" name="Google Shape;1543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44" name="Google Shape;1544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0" name="Google Shape;1550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51" name="Google Shape;1551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6" name="Google Shape;1556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6" name="Google Shape;1566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67" name="Google Shape;1567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1" name="Google Shape;1571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72" name="Google Shape;1572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73" name="Google Shape;1573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6" name="Google Shape;1576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77" name="Google Shape;1577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0" name="Google Shape;1580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81" name="Google Shape;1581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4" name="Google Shape;1584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85" name="Google Shape;1585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88" name="Google Shape;1588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89" name="Google Shape;1589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98" name="Google Shape;1598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2" name="Google Shape;1622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23" name="Google Shape;1623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24" name="Google Shape;1624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6" name="Google Shape;1626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27" name="Google Shape;1627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9" name="Google Shape;1629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30" name="Google Shape;1630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32" name="Google Shape;1632;p48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33" name="Google Shape;1633;p4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49"/>
          <p:cNvSpPr txBox="1"/>
          <p:nvPr/>
        </p:nvSpPr>
        <p:spPr>
          <a:xfrm>
            <a:off x="1265300" y="1289225"/>
            <a:ext cx="7014000" cy="10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You can also use any emoji as an icon!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And of course it resizes without losing quality.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How? Follow Google instructions https://twitter.com/googledocs/status/730087240156643328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39" name="Google Shape;1639;p49"/>
          <p:cNvSpPr txBox="1"/>
          <p:nvPr/>
        </p:nvSpPr>
        <p:spPr>
          <a:xfrm>
            <a:off x="1265300" y="2450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C6DAEC"/>
                </a:solidFill>
                <a:highlight>
                  <a:srgbClr val="184769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 dirty="0">
              <a:solidFill>
                <a:srgbClr val="C6DAEC"/>
              </a:solidFill>
              <a:highlight>
                <a:srgbClr val="184769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40" name="Google Shape;1640;p49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5" name="Google Shape;1645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6" name="Google Shape;1646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47" name="Google Shape;1647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48" name="Google Shape;1648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49" name="Google Shape;1649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0" name="Google Shape;1650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51" name="Google Shape;1651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52" name="Google Shape;1652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3" name="Google Shape;1653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54" name="Google Shape;1654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55" name="Google Shape;1655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6" name="Google Shape;1656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57" name="Google Shape;1657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58" name="Google Shape;1658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59" name="Google Shape;1659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"/>
          <p:cNvSpPr txBox="1"/>
          <p:nvPr/>
        </p:nvSpPr>
        <p:spPr>
          <a:xfrm>
            <a:off x="1417740" y="1152414"/>
            <a:ext cx="3614215" cy="351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Proposed System</a:t>
            </a:r>
            <a:endParaRPr sz="1800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∆"/>
            </a:pPr>
            <a:r>
              <a:rPr lang="en" sz="1600" dirty="0">
                <a:solidFill>
                  <a:srgbClr val="B4C9DB"/>
                </a:solidFill>
                <a:latin typeface="Muli"/>
                <a:ea typeface="Muli"/>
                <a:cs typeface="Muli"/>
                <a:sym typeface="Muli"/>
              </a:rPr>
              <a:t>This application is built for automating the processing </a:t>
            </a:r>
            <a:r>
              <a:rPr lang="en" sz="16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of attendance. It also enhances the speed of the performing attendance task easily.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"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∆"/>
            </a:pPr>
            <a:r>
              <a:rPr lang="en" sz="16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It also generates periodic reports to keep a check on the students who are regular &amp; who are not.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"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∆"/>
            </a:pPr>
            <a:r>
              <a:rPr lang="en" sz="16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For this purpose the authorized person is given a RFID card.</a:t>
            </a:r>
            <a:endParaRPr sz="16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" name="Google Shape;343;p12">
            <a:extLst>
              <a:ext uri="{FF2B5EF4-FFF2-40B4-BE49-F238E27FC236}">
                <a16:creationId xmlns:a16="http://schemas.microsoft.com/office/drawing/2014/main" id="{D595C119-AB59-4101-B464-E07AD7F98741}"/>
              </a:ext>
            </a:extLst>
          </p:cNvPr>
          <p:cNvSpPr txBox="1"/>
          <p:nvPr/>
        </p:nvSpPr>
        <p:spPr>
          <a:xfrm>
            <a:off x="5346915" y="1152414"/>
            <a:ext cx="3614215" cy="298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9DF4B-DD57-4849-BE24-4FEE0E1C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097" y="1731645"/>
            <a:ext cx="3371850" cy="1680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F97FF4-E5F5-496E-8E30-B9E10ED04B25}"/>
              </a:ext>
            </a:extLst>
          </p:cNvPr>
          <p:cNvSpPr txBox="1"/>
          <p:nvPr/>
        </p:nvSpPr>
        <p:spPr>
          <a:xfrm>
            <a:off x="5589280" y="3614065"/>
            <a:ext cx="337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1.1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Book Antiqua" panose="02040602050305030304" pitchFamily="18" charset="0"/>
              </a:rPr>
              <a:t>RFID based attendance monitoring 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Book Antiqua" panose="02040602050305030304" pitchFamily="18" charset="0"/>
              </a:rPr>
              <a:t>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"/>
          <p:cNvSpPr txBox="1"/>
          <p:nvPr/>
        </p:nvSpPr>
        <p:spPr>
          <a:xfrm>
            <a:off x="1965048" y="1079314"/>
            <a:ext cx="6414454" cy="298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What is RFID?</a:t>
            </a:r>
            <a:endParaRPr sz="2400" b="1" dirty="0">
              <a:solidFill>
                <a:srgbClr val="00E1C6"/>
              </a:solidFill>
              <a:latin typeface="Muli"/>
              <a:ea typeface="Muli"/>
              <a:cs typeface="Muli"/>
              <a:sym typeface="Muli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∆"/>
            </a:pPr>
            <a:r>
              <a:rPr lang="en-US" sz="1600" b="0" i="0" dirty="0">
                <a:solidFill>
                  <a:srgbClr val="B4C9DB"/>
                </a:solidFill>
                <a:effectLst/>
                <a:latin typeface="Muli"/>
              </a:rPr>
              <a:t>Radio-Frequency Identification (RFID) is the use of radio waves to read and capture information stored on a tag attached to an object.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600" b="0" i="0" dirty="0">
              <a:solidFill>
                <a:srgbClr val="333333"/>
              </a:solidFill>
              <a:effectLst/>
              <a:latin typeface="Muli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∆"/>
            </a:pPr>
            <a:r>
              <a:rPr lang="en-US" b="0" i="0" dirty="0">
                <a:solidFill>
                  <a:srgbClr val="B4C9DB"/>
                </a:solidFill>
                <a:effectLst/>
                <a:latin typeface="Arial" panose="020B0604020202020204" pitchFamily="34" charset="0"/>
              </a:rPr>
              <a:t>A tag can be read from up to several feet away and does not need to be within direct line-of-sight of the reader to be tracked. </a:t>
            </a:r>
            <a:endParaRPr dirty="0">
              <a:solidFill>
                <a:srgbClr val="B4C9DB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293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32900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spc="760" dirty="0"/>
              <a:t>THEORY</a:t>
            </a:r>
            <a:endParaRPr sz="4800" b="1" spc="760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sym typeface="Nixie One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3"/>
          <p:cNvSpPr txBox="1">
            <a:spLocks noGrp="1"/>
          </p:cNvSpPr>
          <p:nvPr>
            <p:ph type="body" idx="4294967295"/>
          </p:nvPr>
        </p:nvSpPr>
        <p:spPr>
          <a:xfrm>
            <a:off x="1610068" y="120137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Jayden Smith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 am here because I love to give presentations.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 @username</a:t>
            </a:r>
            <a:endParaRPr dirty="0"/>
          </a:p>
        </p:txBody>
      </p:sp>
      <p:sp>
        <p:nvSpPr>
          <p:cNvPr id="354" name="Google Shape;354;p13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9667F5-D0DB-4FB4-AF4A-0129F475B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985520"/>
            <a:ext cx="7609840" cy="33223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DC4AB0-62AB-44B5-8E67-18FA5254B99E}"/>
              </a:ext>
            </a:extLst>
          </p:cNvPr>
          <p:cNvSpPr txBox="1"/>
          <p:nvPr/>
        </p:nvSpPr>
        <p:spPr>
          <a:xfrm>
            <a:off x="944880" y="4551680"/>
            <a:ext cx="716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B4C9DB"/>
                </a:solidFill>
              </a:rPr>
              <a:t>2.1 Flow Chart of the proposed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1899920" y="843280"/>
            <a:ext cx="5966220" cy="5181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Tx/>
              <a:buChar char="∆"/>
            </a:pPr>
            <a:r>
              <a:rPr lang="en-US" dirty="0">
                <a:solidFill>
                  <a:srgbClr val="B4C9DB"/>
                </a:solidFill>
              </a:rPr>
              <a:t>T</a:t>
            </a:r>
            <a:endParaRPr dirty="0">
              <a:solidFill>
                <a:srgbClr val="B4C9DB"/>
              </a:solidFill>
            </a:endParaRPr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1610</Words>
  <Application>Microsoft Office PowerPoint</Application>
  <PresentationFormat>On-screen Show (16:9)</PresentationFormat>
  <Paragraphs>410</Paragraphs>
  <Slides>46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Bebas Neue Bold</vt:lpstr>
      <vt:lpstr>Book Antiqua</vt:lpstr>
      <vt:lpstr>Calibri</vt:lpstr>
      <vt:lpstr>Economica</vt:lpstr>
      <vt:lpstr>Helvetica Neue</vt:lpstr>
      <vt:lpstr>Montserrat</vt:lpstr>
      <vt:lpstr>Muli</vt:lpstr>
      <vt:lpstr>Nixie One</vt:lpstr>
      <vt:lpstr>Imogen template</vt:lpstr>
      <vt:lpstr>RFID based Attendance    Monitoring System</vt:lpstr>
      <vt:lpstr>Department of Applied Electronics and Instrumentation Engineering Academy of Technology</vt:lpstr>
      <vt:lpstr>PowerPoint Presentation</vt:lpstr>
      <vt:lpstr>INTRODUCTION</vt:lpstr>
      <vt:lpstr>PowerPoint Presentation</vt:lpstr>
      <vt:lpstr>PowerPoint Presentation</vt:lpstr>
      <vt:lpstr>THEORY</vt:lpstr>
      <vt:lpstr>PowerPoint Presentation</vt:lpstr>
      <vt:lpstr>PowerPoint Presentation</vt:lpstr>
      <vt:lpstr>WORKING</vt:lpstr>
      <vt:lpstr>This is a slide title</vt:lpstr>
      <vt:lpstr>CONCLUSION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 Whoa! That’s a big number, aren’t you proud?</vt:lpstr>
      <vt:lpstr>89,526,124$</vt:lpstr>
      <vt:lpstr>Our process is easy</vt:lpstr>
      <vt:lpstr>Our sales funnel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Bratati Rout</dc:creator>
  <cp:lastModifiedBy>Bratati Rout</cp:lastModifiedBy>
  <cp:revision>15</cp:revision>
  <dcterms:modified xsi:type="dcterms:W3CDTF">2022-01-08T06:08:30Z</dcterms:modified>
</cp:coreProperties>
</file>