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>
            <a:noAutofit/>
          </a:bodyPr>
          <a:lstStyle/>
          <a:p>
            <a:r>
              <a:rPr lang="en-US" sz="32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of </a:t>
            </a:r>
            <a:r>
              <a:rPr lang="en-US" sz="3200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Covid</a:t>
            </a:r>
            <a:r>
              <a:rPr lang="en-US" sz="32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 in Maharashtra During June,2020:  An Exploratory Study</a:t>
            </a:r>
            <a:endParaRPr lang="en-IN" sz="32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Figure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295400"/>
            <a:ext cx="4419600" cy="1828800"/>
          </a:xfrm>
        </p:spPr>
      </p:pic>
      <p:pic>
        <p:nvPicPr>
          <p:cNvPr id="6" name="Content Placeholder 5" descr="Figure2 (1)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3000" y="1295400"/>
            <a:ext cx="4191000" cy="1981200"/>
          </a:xfrm>
        </p:spPr>
      </p:pic>
      <p:pic>
        <p:nvPicPr>
          <p:cNvPr id="8" name="Picture 7" descr="Figur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276600"/>
            <a:ext cx="2743200" cy="3124200"/>
          </a:xfrm>
          <a:prstGeom prst="rect">
            <a:avLst/>
          </a:prstGeom>
        </p:spPr>
      </p:pic>
      <p:pic>
        <p:nvPicPr>
          <p:cNvPr id="9" name="Picture 8" descr="Figure3 (2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699" y="3276600"/>
            <a:ext cx="3009901" cy="3124200"/>
          </a:xfrm>
          <a:prstGeom prst="rect">
            <a:avLst/>
          </a:prstGeom>
        </p:spPr>
      </p:pic>
      <p:pic>
        <p:nvPicPr>
          <p:cNvPr id="10" name="Picture 9" descr="Figur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3276600"/>
            <a:ext cx="2514600" cy="2819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Effect of Covid 19 in Maharashtra During June,2020:  An Exploratory Study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Covid 19 in Maharashtra During June, 2020: An Exploratory Study</dc:title>
  <dc:creator>LBC</dc:creator>
  <cp:lastModifiedBy>LBC</cp:lastModifiedBy>
  <cp:revision>21</cp:revision>
  <dcterms:created xsi:type="dcterms:W3CDTF">2006-08-16T00:00:00Z</dcterms:created>
  <dcterms:modified xsi:type="dcterms:W3CDTF">2020-07-07T15:14:58Z</dcterms:modified>
</cp:coreProperties>
</file>