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267" r:id="rId3"/>
    <p:sldId id="268" r:id="rId4"/>
    <p:sldId id="274" r:id="rId5"/>
    <p:sldId id="275" r:id="rId6"/>
    <p:sldId id="276" r:id="rId7"/>
    <p:sldId id="261" r:id="rId8"/>
    <p:sldId id="277" r:id="rId9"/>
    <p:sldId id="262" r:id="rId10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howGuides="1">
      <p:cViewPr varScale="1">
        <p:scale>
          <a:sx n="72" d="100"/>
          <a:sy n="72" d="100"/>
        </p:scale>
        <p:origin x="654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02F678-F322-436F-969F-581A681A4022}" type="datetime1">
              <a:rPr lang="en-GB" smtClean="0"/>
              <a:t>13/06/2024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5F85D5D-D531-4EF4-BBA5-13F53735D17A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f86facc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df86facc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f86facc1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42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72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smtClean="0"/>
              <a:pPr rtl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10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smtClean="0"/>
              <a:pPr rtl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34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553D316-16AB-42CE-89B2-F5A42FA03291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E590D-3E1C-4529-9FEB-6819CB8D64A4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C96D0-FA2C-4E12-9A01-4FB6EBCFF224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90D2D-092C-49A5-8BDF-9B6C10AEC9FC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D514119-688F-4086-B70F-3CB79DC41DC9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B89F6-C2AB-4CD5-9F8D-55CF144CE776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7697C-5D26-4A25-83C8-130BCFF33A0F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CAEDCB-3F75-4B4A-ABAC-AA9986258E89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4A435-6A9B-478B-BAEF-B997D7A6F641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45E7A-6BB3-4EC9-BCE8-88D7CA65CEB9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F4033CC-F025-4A3E-9666-3EBD09C60920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00D867F5-F25C-4334-BEFF-CCB24DBFBEDC}" type="datetime1">
              <a:rPr lang="en-GB" noProof="0" smtClean="0"/>
              <a:t>13/06/2024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mirhanai/social-media-usage-and-emotional-well-be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f86facc12_0_0"/>
          <p:cNvSpPr txBox="1">
            <a:spLocks noGrp="1"/>
          </p:cNvSpPr>
          <p:nvPr>
            <p:ph type="ctrTitle"/>
          </p:nvPr>
        </p:nvSpPr>
        <p:spPr>
          <a:xfrm>
            <a:off x="2494012" y="1268759"/>
            <a:ext cx="8328900" cy="186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GB" sz="540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 Usage and Emotional Well-Being</a:t>
            </a:r>
            <a:endParaRPr dirty="0"/>
          </a:p>
        </p:txBody>
      </p:sp>
      <p:sp>
        <p:nvSpPr>
          <p:cNvPr id="146" name="Google Shape;146;g2df86facc12_0_0"/>
          <p:cNvSpPr txBox="1">
            <a:spLocks noGrp="1"/>
          </p:cNvSpPr>
          <p:nvPr>
            <p:ph type="subTitle" idx="1"/>
          </p:nvPr>
        </p:nvSpPr>
        <p:spPr>
          <a:xfrm>
            <a:off x="1795325" y="3662600"/>
            <a:ext cx="91596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17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40"/>
              <a:buFont typeface="Arial"/>
              <a:buChar char="●"/>
            </a:pPr>
            <a:r>
              <a:rPr lang="en" sz="1940" b="0" i="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Sources: </a:t>
            </a:r>
            <a:r>
              <a:rPr lang="en-GB" sz="194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 Usage and Emotional Well-Being (kaggle.com)</a:t>
            </a:r>
            <a:r>
              <a:rPr lang="en" sz="194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,</a:t>
            </a:r>
            <a:r>
              <a:rPr lang="en-GB" sz="194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 </a:t>
            </a:r>
            <a:r>
              <a:rPr lang="en-GB" sz="1940" b="0" i="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github.com/topics/social-media-usage</a:t>
            </a:r>
            <a:endParaRPr sz="194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1940" b="0" i="0" dirty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b="0" i="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Bratati Chakraborti</a:t>
            </a:r>
            <a:endParaRPr dirty="0"/>
          </a:p>
        </p:txBody>
      </p:sp>
      <p:pic>
        <p:nvPicPr>
          <p:cNvPr id="1026" name="Picture 2" descr="Social Media and Mental Well-being">
            <a:extLst>
              <a:ext uri="{FF2B5EF4-FFF2-40B4-BE49-F238E27FC236}">
                <a16:creationId xmlns:a16="http://schemas.microsoft.com/office/drawing/2014/main" id="{4EEA89F6-37E9-A166-3117-3A742BD1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437" y="4558479"/>
            <a:ext cx="3502125" cy="23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Social Media Busting or Boosting ...">
            <a:extLst>
              <a:ext uri="{FF2B5EF4-FFF2-40B4-BE49-F238E27FC236}">
                <a16:creationId xmlns:a16="http://schemas.microsoft.com/office/drawing/2014/main" id="{D241A007-3C03-3488-1429-D20776BB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37" y="4404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pic>
        <p:nvPicPr>
          <p:cNvPr id="1028" name="Picture 4" descr="social media On Mental Well-Being ...">
            <a:extLst>
              <a:ext uri="{FF2B5EF4-FFF2-40B4-BE49-F238E27FC236}">
                <a16:creationId xmlns:a16="http://schemas.microsoft.com/office/drawing/2014/main" id="{B2025CAE-AFEB-63FC-A6E9-0B439646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4365104"/>
            <a:ext cx="3646141" cy="214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Title and Content Layout with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351-572E-2880-EF1C-13466F55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30" name="Picture 6" descr="Young People, Social Media and Mental Health – EduTimes Africa">
            <a:extLst>
              <a:ext uri="{FF2B5EF4-FFF2-40B4-BE49-F238E27FC236}">
                <a16:creationId xmlns:a16="http://schemas.microsoft.com/office/drawing/2014/main" id="{016B7073-F1CB-8D4B-7041-B3BB38FE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93" y="3645024"/>
            <a:ext cx="3096344" cy="27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0429-B182-779D-52D2-72A57BC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Databrick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60C4A-68FE-200A-3BCF-500230622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29" y="1677744"/>
            <a:ext cx="10201645" cy="1751256"/>
          </a:xfrm>
        </p:spPr>
      </p:pic>
      <p:pic>
        <p:nvPicPr>
          <p:cNvPr id="3074" name="Picture 2" descr="Hashtags and Heartaches: Social Media's Influence on Mental Health |  YourStory">
            <a:extLst>
              <a:ext uri="{FF2B5EF4-FFF2-40B4-BE49-F238E27FC236}">
                <a16:creationId xmlns:a16="http://schemas.microsoft.com/office/drawing/2014/main" id="{BFBB39E4-E353-3DCE-A7E4-E961A86EF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708" y="4077072"/>
            <a:ext cx="3028950" cy="20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32BE-F065-8BA2-F578-792ADB6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9B20-C6C0-38AB-DFF7-252391A1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7FEFC-1926-1B55-8860-EBAC938E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8" y="1567632"/>
            <a:ext cx="1166384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CFE8-11C5-2062-2821-15C64769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5F63C-62DF-4D64-C0D1-707858717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88" y="1428800"/>
            <a:ext cx="11458166" cy="5429200"/>
          </a:xfrm>
        </p:spPr>
      </p:pic>
    </p:spTree>
    <p:extLst>
      <p:ext uri="{BB962C8B-B14F-4D97-AF65-F5344CB8AC3E}">
        <p14:creationId xmlns:p14="http://schemas.microsoft.com/office/powerpoint/2010/main" val="9092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A5111-EB34-60A6-74EE-389489D1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5627"/>
            <a:ext cx="11979489" cy="3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FFC9-40CD-B756-7D8B-CFB586F0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22991-641B-C7A8-165C-75BB44A1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363"/>
            <a:ext cx="12188825" cy="54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F44C3-8168-366C-037F-D71C9102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1796"/>
            <a:ext cx="12071076" cy="54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s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356_TF02787947.potx" id="{AA186DDE-566F-42C5-8CB6-F35A993DED74}" vid="{3356CA41-5E73-44D9-87F2-E9382460180D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Maths education presentation with Pi (widescreen)</Template>
  <TotalTime>26</TotalTime>
  <Words>49</Words>
  <Application>Microsoft Office PowerPoint</Application>
  <PresentationFormat>Custom</PresentationFormat>
  <Paragraphs>12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Euphemia</vt:lpstr>
      <vt:lpstr>Maths 16x9</vt:lpstr>
      <vt:lpstr>Social Media Usage and Emotional Well-Being</vt:lpstr>
      <vt:lpstr>Title and Content Layout with List</vt:lpstr>
      <vt:lpstr>Title and Content Layout with Chart</vt:lpstr>
      <vt:lpstr>Databrick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Bratati Chakraborti</dc:creator>
  <cp:lastModifiedBy>Bratati Chakraborti</cp:lastModifiedBy>
  <cp:revision>2</cp:revision>
  <dcterms:created xsi:type="dcterms:W3CDTF">2024-06-13T15:33:04Z</dcterms:created>
  <dcterms:modified xsi:type="dcterms:W3CDTF">2024-06-13T15:59:08Z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