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6C59-231D-6DAA-F880-0AAB284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5CB7E-AFAC-528E-5443-80F59D8C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E86E-2DD0-4B3C-9BA0-0690C524C3A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C6AC4-BAB6-F05E-E0F7-D37B754B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E138E-DEE0-A7DE-8F5F-DF453E1C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5952-9F0B-417C-8CEA-D268793C5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5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7ABDC-7A23-5886-E966-B97844CC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D045-E301-163A-92F9-A44384110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92D4-B9DA-FEEF-3550-553BC1BA8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E86E-2DD0-4B3C-9BA0-0690C524C3A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B37E-883C-7C79-2AF4-CA890D2DB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EA5C-AC99-D9D8-1F3B-9050D278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5952-9F0B-417C-8CEA-D268793C51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0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6385CA-A87B-3675-CC57-0899B016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Understanding COVID-19: Analysis of Cases and Vaccination Rates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83D1D-ECC2-E334-248D-B92ECD60B9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482203-5AE8-3F19-033B-5AA30F98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163E4-903C-C3E6-7A56-26AC976917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1E28C6-095B-BED2-BDF4-B242D357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Add a Slide Title - 4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25513-FCA3-0F6E-B60A-A263A2DAE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158ED8-C00E-39D3-8B7C-D90263F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Add a Slide Title - 5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DAA6D-F11D-7D09-DBD3-25DCB2BF9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92F3A9-2144-8EBB-9DB9-B5D15F36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/>
              <a:t>Understanding COVID-19: Analysis of Cases and Vaccination Rates</a:t>
            </a:r>
            <a:br>
              <a:rPr lang="en-GB" sz="2400" b="1"/>
            </a:br>
            <a:br>
              <a:rPr lang="en-GB" sz="2400" b="1"/>
            </a:br>
            <a:r>
              <a:rPr lang="en-GB" sz="2400" b="1"/>
              <a:t>Global COVID-19 Cases</a:t>
            </a:r>
            <a:br>
              <a:rPr lang="en-GB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A46E7-B7AA-AB7E-50BC-C8EC1CC09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A055AC-17ED-A1B9-E6B9-2E57B3B1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528A9-D3F6-9988-9725-9C9F09B783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1079D5-446C-7EC6-CD6C-8FDBC989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Title and Content Layout with Chart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E8CA6-D42A-467D-F73E-9DE7C2C02E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C26E71-641E-A14F-CDC9-DB6225E5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Two Content Layout with Table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24FFD-1FD9-DA7A-3738-E798A1C80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51F649-5A28-275E-CD76-DDABAE1C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Two Content Layout with SmartArt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6ECCD-AF89-B6A6-62AD-87EA36A05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E4D0C2-62A1-8CEA-7154-9DE0155A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Add a Slide Title - 1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E2CB4-CA2E-F921-38A9-C8DAF45B1B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6EF314-351E-F11C-4702-6518A848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Add a Slide Title - 2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A9186-23FB-F8B2-2DBD-EBEEB7E6E9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5EF6C7-5E52-2CB9-11DA-A2955E2F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/>
              <a:t>Add a slide title – 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0D50F-96CD-110D-C703-003FB2F3BA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Custom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Understanding COVID-19: Analysis of Cases and Vaccination Rates</vt:lpstr>
      <vt:lpstr>Understanding COVID-19: Analysis of Cases and Vaccination Rates  Global COVID-19 Cases 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–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COVID-19: Analysis of Cases and Vaccination Rates</dc:title>
  <dc:creator>Bratati</dc:creator>
  <cp:lastModifiedBy>Bratati</cp:lastModifiedBy>
  <cp:revision>1</cp:revision>
  <dcterms:created xsi:type="dcterms:W3CDTF">2024-05-20T09:56:49Z</dcterms:created>
  <dcterms:modified xsi:type="dcterms:W3CDTF">2024-05-20T09:56:49Z</dcterms:modified>
</cp:coreProperties>
</file>