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handoutMasterIdLst>
    <p:handoutMasterId r:id="rId21"/>
  </p:handoutMasterIdLst>
  <p:sldIdLst>
    <p:sldId id="256" r:id="rId2"/>
    <p:sldId id="288" r:id="rId3"/>
    <p:sldId id="283" r:id="rId4"/>
    <p:sldId id="257" r:id="rId5"/>
    <p:sldId id="268" r:id="rId6"/>
    <p:sldId id="282" r:id="rId7"/>
    <p:sldId id="284" r:id="rId8"/>
    <p:sldId id="267" r:id="rId9"/>
    <p:sldId id="285" r:id="rId10"/>
    <p:sldId id="286" r:id="rId11"/>
    <p:sldId id="28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7" autoAdjust="0"/>
    <p:restoredTop sz="94660"/>
  </p:normalViewPr>
  <p:slideViewPr>
    <p:cSldViewPr snapToGrid="0">
      <p:cViewPr varScale="1">
        <p:scale>
          <a:sx n="60" d="100"/>
          <a:sy n="60" d="100"/>
        </p:scale>
        <p:origin x="654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6" d="100"/>
          <a:sy n="46" d="100"/>
        </p:scale>
        <p:origin x="255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E294E-66B6-4B61-AE4D-4D7122C755E4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CB152-DF32-4116-AEF1-1BDD50214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39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9A33-9347-4BDF-882C-0EAEF277DC7C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9958-20F4-45E5-A23D-D5431B6D9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3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6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2651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91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68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51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97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9A33-9347-4BDF-882C-0EAEF277DC7C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9958-20F4-45E5-A23D-D5431B6D9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509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56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29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54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0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2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8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0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0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2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4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186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  <p:sldLayoutId id="2147483780" r:id="rId18"/>
    <p:sldLayoutId id="2147483796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mail.com/" TargetMode="External"/><Relationship Id="rId2" Type="http://schemas.openxmlformats.org/officeDocument/2006/relationships/hyperlink" Target="https://www.google.com/calenda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th-TH" sz="7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อบรม</a:t>
            </a:r>
            <a:endParaRPr lang="en-US" sz="7200" b="1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7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Google </a:t>
            </a:r>
            <a:r>
              <a:rPr lang="en-US" sz="7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Calendar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90955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ตัวยึดเนื้อหา 3" descr="th14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011" y="339724"/>
            <a:ext cx="8470189" cy="62560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ตัวยึดเนื้อหา 3" descr="th14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111" y="282574"/>
            <a:ext cx="8470189" cy="62560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สร้างหรือแก้ไข</a:t>
            </a:r>
            <a:r>
              <a:rPr lang="th-TH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กิจกรรม</a:t>
            </a:r>
            <a:endParaRPr lang="en-US" sz="6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4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สร้างกิจกรรม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843" y="1731963"/>
            <a:ext cx="6534788" cy="4059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194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เพิ่มผู้เข้าร่วมกิจกรรม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42" y="1761581"/>
            <a:ext cx="2876190" cy="40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5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การแจ้งเตือนและการแจ้งให้ทราบ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488" y="2448768"/>
            <a:ext cx="7668331" cy="1989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86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สร้างหรือแก้ไขปฏิทิน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843" y="1731963"/>
            <a:ext cx="6534788" cy="4059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226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แบ่งปัน</a:t>
            </a:r>
            <a:r>
              <a:rPr lang="th-TH" sz="6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ปฏิทิน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68" y="1855888"/>
            <a:ext cx="11314674" cy="1916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171700" y="455295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สิทธ์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1936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การนำเข้า การส่งออก หรือซิงค์ ปฏิทิน</a:t>
            </a:r>
            <a:endParaRPr lang="en-US" sz="6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การซิงค์ข้อมูลปฏิทินกับอุปกรณ์พกพา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025" y="2766080"/>
            <a:ext cx="3048425" cy="1991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21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5400" dirty="0" smtClean="0"/>
              <a:t>หัวข้อการอบรม</a:t>
            </a:r>
            <a:endParaRPr lang="th-TH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4400" b="1" dirty="0" smtClean="0"/>
              <a:t>การจัดการกิจกรรม</a:t>
            </a:r>
          </a:p>
          <a:p>
            <a:r>
              <a:rPr lang="th-TH" sz="4400" b="1" dirty="0" smtClean="0"/>
              <a:t>การจัดการปฏิทิน</a:t>
            </a:r>
          </a:p>
          <a:p>
            <a:r>
              <a:rPr lang="th-TH" sz="4400" b="1" dirty="0" smtClean="0"/>
              <a:t>การ</a:t>
            </a:r>
            <a:r>
              <a:rPr lang="th-TH" sz="4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แบ่งปันปฏิทิน</a:t>
            </a:r>
            <a:endParaRPr lang="th-TH" sz="4400" b="1" dirty="0" smtClean="0"/>
          </a:p>
          <a:p>
            <a:r>
              <a:rPr lang="th-TH" sz="4400" b="1" dirty="0" smtClean="0"/>
              <a:t>การใช้งานผ่านอุปกรณ์เคลื่อนที่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600" b="1" dirty="0" smtClean="0">
                <a:latin typeface="TH SarabunPSK" pitchFamily="34" charset="-34"/>
                <a:cs typeface="TH SarabunPSK" pitchFamily="34" charset="-34"/>
              </a:rPr>
              <a:t>บริการของ </a:t>
            </a:r>
            <a:r>
              <a:rPr lang="en-US" sz="6600" b="1" dirty="0" smtClean="0">
                <a:latin typeface="TH SarabunPSK" pitchFamily="34" charset="-34"/>
                <a:cs typeface="TH SarabunPSK" pitchFamily="34" charset="-34"/>
              </a:rPr>
              <a:t>Google</a:t>
            </a:r>
            <a:endParaRPr lang="th-TH" sz="66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Gmail</a:t>
            </a:r>
          </a:p>
          <a:p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Google Translate</a:t>
            </a:r>
          </a:p>
          <a:p>
            <a:r>
              <a:rPr lang="en-US" sz="4000" b="1" u="sng" dirty="0" smtClean="0">
                <a:latin typeface="TH SarabunPSK" pitchFamily="34" charset="-34"/>
                <a:cs typeface="TH SarabunPSK" pitchFamily="34" charset="-34"/>
              </a:rPr>
              <a:t>Google Calendar</a:t>
            </a:r>
          </a:p>
          <a:p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Google Drive</a:t>
            </a:r>
          </a:p>
          <a:p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etc.</a:t>
            </a:r>
            <a:endParaRPr lang="th-TH" sz="4000" b="1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Calendar </a:t>
            </a:r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Calendar </a:t>
            </a:r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บริการปฏิทินแบบออนไลน์ของ </a:t>
            </a:r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</a:t>
            </a:r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ซึ่งทำให้สามารถเก็บข้อมูลเหตุการณ์ต่างๆ รวมไว้ในที่เดียวกันได้ ไม่ว่าจะเป็นการสร้างกำหนดการนัดหมายและกำหนดเวลาเหตุการณ์ต่างๆ สามารถส่งข้อความเชิญ สามารถใช้ปฏิทินร่วมกับเพื่อนร่วมงาน และ ค้นหาเหตุการณ์ต่างๆ ได้</a:t>
            </a: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เข้าใช้งานให้เข้าไปที่ </a:t>
            </a:r>
            <a:r>
              <a:rPr lang="en-US" sz="4000" b="1" u="sng" dirty="0"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https://www.google.com/calendar</a:t>
            </a:r>
            <a:r>
              <a:rPr lang="en-US" sz="4000" b="1" u="sng" dirty="0" smtClean="0"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/</a:t>
            </a:r>
            <a:r>
              <a:rPr lang="en-US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4000" b="1" dirty="0" smtClean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www.gmail.com</a:t>
            </a:r>
            <a:endParaRPr lang="en-US" sz="40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5734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th-TH" sz="6600" b="1" dirty="0"/>
              <a:t>การจัดการกิจกรรม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4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เข้าระบบใช้งาน</a:t>
            </a:r>
            <a:endParaRPr lang="th-TH" dirty="0"/>
          </a:p>
        </p:txBody>
      </p:sp>
      <p:pic>
        <p:nvPicPr>
          <p:cNvPr id="4" name="ตัวยึดเนื้อหา 3" descr="google_calendar_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3843" y="1731963"/>
            <a:ext cx="6534788" cy="40592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000" b="1" dirty="0" smtClean="0">
                <a:latin typeface="TH SarabunPSK" pitchFamily="34" charset="-34"/>
                <a:cs typeface="TH SarabunPSK" pitchFamily="34" charset="-34"/>
              </a:rPr>
              <a:t>การเข้าใช้งาน </a:t>
            </a:r>
            <a:r>
              <a:rPr lang="en-US" sz="6000" b="1" dirty="0" smtClean="0">
                <a:latin typeface="TH SarabunPSK" pitchFamily="34" charset="-34"/>
                <a:cs typeface="TH SarabunPSK" pitchFamily="34" charset="-34"/>
              </a:rPr>
              <a:t>Google Calendar</a:t>
            </a:r>
            <a:endParaRPr lang="th-TH" sz="6000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4" name="ตัวยึดเนื้อหา 3" descr="lin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7340" y="1731963"/>
            <a:ext cx="6507794" cy="40592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วงรี 4"/>
          <p:cNvSpPr/>
          <p:nvPr/>
        </p:nvSpPr>
        <p:spPr>
          <a:xfrm>
            <a:off x="8267701" y="1752600"/>
            <a:ext cx="419100" cy="533400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วงรี 5"/>
          <p:cNvSpPr/>
          <p:nvPr/>
        </p:nvSpPr>
        <p:spPr>
          <a:xfrm>
            <a:off x="8572501" y="3543300"/>
            <a:ext cx="819151" cy="857250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อธิบายหน้าจอการทำงานของ </a:t>
            </a:r>
            <a:r>
              <a:rPr lang="en-US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Calendar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843" y="1731963"/>
            <a:ext cx="6534788" cy="40592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8251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4" name="ตัวยึดเนื้อหา 3" descr="th13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7981"/>
            <a:ext cx="2971800" cy="63150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วงเล็บปีกกาขวา 4"/>
          <p:cNvSpPr/>
          <p:nvPr/>
        </p:nvSpPr>
        <p:spPr>
          <a:xfrm>
            <a:off x="4210051" y="1295400"/>
            <a:ext cx="800100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วงเล็บปีกกาขวา 5"/>
          <p:cNvSpPr/>
          <p:nvPr/>
        </p:nvSpPr>
        <p:spPr>
          <a:xfrm>
            <a:off x="4248151" y="3943350"/>
            <a:ext cx="800100" cy="12382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วงเล็บปีกกาขวา 6"/>
          <p:cNvSpPr/>
          <p:nvPr/>
        </p:nvSpPr>
        <p:spPr>
          <a:xfrm>
            <a:off x="4267201" y="5486400"/>
            <a:ext cx="800100" cy="10477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5410201" y="1752601"/>
            <a:ext cx="6229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ปฏิทินขนาดเล็ก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:	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ใช้สำหรับการเลือกช่วงเวลาที่ต้องการดูข้อมูล</a:t>
            </a:r>
            <a:endParaRPr lang="en-US" sz="3600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67350" y="3848102"/>
            <a:ext cx="6229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th-TH" sz="3600" dirty="0" smtClean="0"/>
              <a:t>ปฏิทินของฉัน</a:t>
            </a:r>
            <a:r>
              <a:rPr lang="en-US" sz="3600" dirty="0" smtClean="0"/>
              <a:t>:	</a:t>
            </a:r>
            <a:r>
              <a:rPr lang="th-TH" sz="3600" dirty="0" smtClean="0"/>
              <a:t>ใช้สำหรับจัดการปฏิทินที่สร้างโดยผู้ใช้เอง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1150" y="5314951"/>
            <a:ext cx="6229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th-TH" sz="3600" dirty="0" smtClean="0"/>
              <a:t>ปฏิทินอื่นๆ</a:t>
            </a:r>
            <a:r>
              <a:rPr lang="en-US" sz="3600" dirty="0" smtClean="0"/>
              <a:t>:	</a:t>
            </a:r>
            <a:r>
              <a:rPr lang="th-TH" sz="3600" dirty="0" smtClean="0"/>
              <a:t>ใช้สำหรับจัดการปฏิทินที่เชื่อมโยงจากผู้ใช้อื่นๆ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TH SarabunPSK">
      <a:majorFont>
        <a:latin typeface="TH SarabunPSK"/>
        <a:ea typeface=""/>
        <a:cs typeface="TH SarabunPSK"/>
      </a:majorFont>
      <a:minorFont>
        <a:latin typeface="TH SarabunPSK"/>
        <a:ea typeface=""/>
        <a:cs typeface="TH SarabunPSK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TC104033929[[fn=Slate]]</Template>
  <TotalTime>671</TotalTime>
  <Words>170</Words>
  <Application>Microsoft Office PowerPoint</Application>
  <PresentationFormat>Widescreen</PresentationFormat>
  <Paragraphs>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TH SarabunPSK</vt:lpstr>
      <vt:lpstr>Trebuchet MS</vt:lpstr>
      <vt:lpstr>Wingdings 2</vt:lpstr>
      <vt:lpstr>Slate</vt:lpstr>
      <vt:lpstr>อบรม</vt:lpstr>
      <vt:lpstr>หัวข้อการอบรม</vt:lpstr>
      <vt:lpstr>บริการของ Google</vt:lpstr>
      <vt:lpstr>Google Calendar คือ</vt:lpstr>
      <vt:lpstr>การจัดการกิจกรรม</vt:lpstr>
      <vt:lpstr>เข้าระบบใช้งาน</vt:lpstr>
      <vt:lpstr>การเข้าใช้งาน Google Calendar</vt:lpstr>
      <vt:lpstr>อธิบายหน้าจอการทำงานของ Google Calendar</vt:lpstr>
      <vt:lpstr>PowerPoint Presentation</vt:lpstr>
      <vt:lpstr>PowerPoint Presentation</vt:lpstr>
      <vt:lpstr>PowerPoint Presentation</vt:lpstr>
      <vt:lpstr>สร้างหรือแก้ไขกิจกรรม</vt:lpstr>
      <vt:lpstr>สร้างกิจกรรม</vt:lpstr>
      <vt:lpstr>เพิ่มผู้เข้าร่วมกิจกรรม</vt:lpstr>
      <vt:lpstr>การแจ้งเตือนและการแจ้งให้ทราบ</vt:lpstr>
      <vt:lpstr>สร้างหรือแก้ไขปฏิทิน</vt:lpstr>
      <vt:lpstr>แบ่งปันปฏิทิน</vt:lpstr>
      <vt:lpstr>การนำเข้า การส่งออก หรือซิงค์ ปฏิทิน</vt:lpstr>
      <vt:lpstr>การซิงค์ข้อมูลปฏิทินกับอุปกรณ์พกพา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bratchasak</dc:creator>
  <cp:lastModifiedBy>bratchasak</cp:lastModifiedBy>
  <cp:revision>60</cp:revision>
  <dcterms:created xsi:type="dcterms:W3CDTF">2014-03-11T08:33:48Z</dcterms:created>
  <dcterms:modified xsi:type="dcterms:W3CDTF">2014-04-09T03:46:37Z</dcterms:modified>
</cp:coreProperties>
</file>