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handoutMasterIdLst>
    <p:handoutMasterId r:id="rId10"/>
  </p:handoutMasterIdLst>
  <p:sldIdLst>
    <p:sldId id="256" r:id="rId2"/>
    <p:sldId id="257" r:id="rId3"/>
    <p:sldId id="295" r:id="rId4"/>
    <p:sldId id="288" r:id="rId5"/>
    <p:sldId id="270" r:id="rId6"/>
    <p:sldId id="273" r:id="rId7"/>
    <p:sldId id="27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5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294E-66B6-4B61-AE4D-4D7122C755E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B152-DF32-4116-AEF1-1BDD5021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7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Arial" panose="020B0604020202020204" pitchFamily="34" charset="0"/>
              <a:buChar char="•"/>
              <a:defRPr/>
            </a:lvl1pPr>
            <a:lvl2pPr marL="720000" indent="-270000">
              <a:buFont typeface="Courier New" panose="02070309020205020404" pitchFamily="49" charset="0"/>
              <a:buChar char="o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q"/>
              <a:defRPr/>
            </a:lvl4pPr>
            <a:lvl5pPr marL="1674000" indent="-2160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8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780" r:id="rId18"/>
    <p:sldLayoutId id="2147483796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80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44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https://www.google.com/calendar/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Calendar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</p:spPr>
      </p:pic>
    </p:spTree>
    <p:extLst>
      <p:ext uri="{BB962C8B-B14F-4D97-AF65-F5344CB8AC3E}">
        <p14:creationId xmlns:p14="http://schemas.microsoft.com/office/powerpoint/2010/main" val="37747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หัวข้อการอบรม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</a:p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การจัดการปฏิทิน</a:t>
            </a:r>
            <a:endParaRPr lang="th-TH" sz="4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การแบ่งปันปฏิทิน</a:t>
            </a: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การใช้งานผ่านอุปกรณ์เคลื่อนที่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การแบ่งปันปฏิทิน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การใช้งานผ่านอุปกรณ์เคลื่อนที่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5" y="2766080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H SarabunPSK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1102</TotalTime>
  <Words>103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TH SarabunPSK</vt:lpstr>
      <vt:lpstr>Trebuchet MS</vt:lpstr>
      <vt:lpstr>Wingdings</vt:lpstr>
      <vt:lpstr>Wingdings 2</vt:lpstr>
      <vt:lpstr>Slate</vt:lpstr>
      <vt:lpstr>อบรม Google Calendar</vt:lpstr>
      <vt:lpstr>Google Calendar คือ</vt:lpstr>
      <vt:lpstr>Google Calendar</vt:lpstr>
      <vt:lpstr>หัวข้อการอบรม</vt:lpstr>
      <vt:lpstr>การจัดการกิจกรรม</vt:lpstr>
      <vt:lpstr>การจัดการปฏิทิน</vt:lpstr>
      <vt:lpstr>การแบ่งปันปฏิทิน</vt:lpstr>
      <vt:lpstr>การใช้งานผ่านอุปกรณ์เคลื่อนที่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92</cp:revision>
  <dcterms:created xsi:type="dcterms:W3CDTF">2014-03-11T08:33:48Z</dcterms:created>
  <dcterms:modified xsi:type="dcterms:W3CDTF">2014-04-22T04:02:18Z</dcterms:modified>
</cp:coreProperties>
</file>