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0" r:id="rId14"/>
    <p:sldId id="281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11-81DA-416F-953C-825CF1EE9A76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r>
              <a:rPr lang="en-US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9" y="3196532"/>
            <a:ext cx="9504762" cy="1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034107"/>
            <a:ext cx="8468907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9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11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บริการปฏิทินแบบออนไลน์ของ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th-TH" dirty="0"/>
              <a:t>การเข้าใช้งานให้เข้าไปที่ </a:t>
            </a:r>
            <a:r>
              <a:rPr lang="en-US" u="sng" dirty="0">
                <a:hlinkClick r:id="rId2"/>
              </a:rPr>
              <a:t>https://www.google.com/calendar</a:t>
            </a:r>
            <a:r>
              <a:rPr lang="en-US" u="sng" dirty="0" smtClean="0">
                <a:hlinkClick r:id="rId2"/>
              </a:rPr>
              <a:t>/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05" y="2001294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8" y="3610818"/>
            <a:ext cx="3009524" cy="7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145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Cordia New</vt:lpstr>
      <vt:lpstr>TH SarabunPSK</vt:lpstr>
      <vt:lpstr>Office Theme</vt:lpstr>
      <vt:lpstr>อบรม Google Calendar</vt:lpstr>
      <vt:lpstr>เริ่มต้นใช้งาน</vt:lpstr>
      <vt:lpstr>Google Calendar คือ</vt:lpstr>
      <vt:lpstr>อธิบายหน้าจอการทำงานของ Google Calendar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20</cp:revision>
  <dcterms:created xsi:type="dcterms:W3CDTF">2014-03-11T08:33:48Z</dcterms:created>
  <dcterms:modified xsi:type="dcterms:W3CDTF">2014-04-01T09:44:08Z</dcterms:modified>
</cp:coreProperties>
</file>