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handoutMasterIdLst>
    <p:handoutMasterId r:id="rId26"/>
  </p:handoutMasterIdLst>
  <p:sldIdLst>
    <p:sldId id="256" r:id="rId2"/>
    <p:sldId id="288" r:id="rId3"/>
    <p:sldId id="283" r:id="rId4"/>
    <p:sldId id="257" r:id="rId5"/>
    <p:sldId id="282" r:id="rId6"/>
    <p:sldId id="284" r:id="rId7"/>
    <p:sldId id="267" r:id="rId8"/>
    <p:sldId id="285" r:id="rId9"/>
    <p:sldId id="286" r:id="rId10"/>
    <p:sldId id="287" r:id="rId11"/>
    <p:sldId id="290" r:id="rId12"/>
    <p:sldId id="273" r:id="rId13"/>
    <p:sldId id="268" r:id="rId14"/>
    <p:sldId id="270" r:id="rId15"/>
    <p:sldId id="271" r:id="rId16"/>
    <p:sldId id="272" r:id="rId17"/>
    <p:sldId id="289" r:id="rId18"/>
    <p:sldId id="274" r:id="rId19"/>
    <p:sldId id="275" r:id="rId20"/>
    <p:sldId id="281" r:id="rId21"/>
    <p:sldId id="291" r:id="rId22"/>
    <p:sldId id="292" r:id="rId23"/>
    <p:sldId id="293" r:id="rId24"/>
    <p:sldId id="2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55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E294E-66B6-4B61-AE4D-4D7122C755E4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CB152-DF32-4116-AEF1-1BDD50214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39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3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91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51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97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9A33-9347-4BDF-882C-0EAEF277DC7C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79958-20F4-45E5-A23D-D5431B6D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09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5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9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06000">
              <a:buFont typeface="Arial" panose="020B0604020202020204" pitchFamily="34" charset="0"/>
              <a:buChar char="•"/>
              <a:defRPr/>
            </a:lvl1pPr>
            <a:lvl2pPr marL="720000" indent="-270000">
              <a:buFont typeface="Courier New" panose="02070309020205020404" pitchFamily="49" charset="0"/>
              <a:buChar char="o"/>
              <a:defRPr/>
            </a:lvl2pPr>
            <a:lvl3pPr marL="1026000" indent="-216000">
              <a:buFont typeface="Wingdings" panose="05000000000000000000" pitchFamily="2" charset="2"/>
              <a:buChar char="§"/>
              <a:defRPr/>
            </a:lvl3pPr>
            <a:lvl4pPr marL="1386000" indent="-216000">
              <a:buFont typeface="Wingdings" panose="05000000000000000000" pitchFamily="2" charset="2"/>
              <a:buChar char="q"/>
              <a:defRPr/>
            </a:lvl4pPr>
            <a:lvl5pPr marL="1674000" indent="-216000">
              <a:buFont typeface="Wingdings" panose="05000000000000000000" pitchFamily="2" charset="2"/>
              <a:buChar char="v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54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0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1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31411-81DA-416F-953C-825CF1EE9A76}" type="datetimeFigureOut">
              <a:rPr lang="en-US" smtClean="0"/>
              <a:pPr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4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864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780" r:id="rId18"/>
    <p:sldLayoutId id="2147483796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11" y="28257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การจัดการปฏิทิน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6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/>
              <a:t>การจัดการกิจกรรม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142" y="1761581"/>
            <a:ext cx="2876190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1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การแบ่งปันปฏิทิน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หัวข้อการอบรม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/>
              <a:t>การจัดการ</a:t>
            </a:r>
            <a:r>
              <a:rPr lang="th-TH" sz="4400" b="1" dirty="0" smtClean="0"/>
              <a:t>ปฏิทิน</a:t>
            </a:r>
            <a:endParaRPr lang="th-TH" sz="4400" b="1" dirty="0" smtClean="0"/>
          </a:p>
          <a:p>
            <a:r>
              <a:rPr lang="th-TH" sz="4400" b="1" dirty="0"/>
              <a:t>การจัดการกิจกรรม</a:t>
            </a:r>
            <a:endParaRPr lang="th-TH" sz="4400" b="1" dirty="0" smtClean="0"/>
          </a:p>
          <a:p>
            <a:r>
              <a:rPr lang="th-TH" sz="4400" b="1" dirty="0" smtClean="0"/>
              <a:t>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แบ่งปันปฏิทิน</a:t>
            </a:r>
            <a:endParaRPr lang="th-TH" sz="4400" b="1" dirty="0" smtClean="0"/>
          </a:p>
          <a:p>
            <a:r>
              <a:rPr lang="th-TH" sz="4400" b="1" dirty="0" smtClean="0"/>
              <a:t>การใช้งานผ่านอุปกรณ์เคลื่อนที่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25" y="2766080"/>
            <a:ext cx="3048425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effectLst/>
              </a:rPr>
              <a:t>แตะ</a:t>
            </a:r>
            <a:r>
              <a:rPr lang="en-US" dirty="0" smtClean="0">
                <a:effectLst/>
              </a:rPr>
              <a:t> </a:t>
            </a:r>
            <a:r>
              <a:rPr lang="th-TH" dirty="0" smtClean="0">
                <a:effectLst/>
              </a:rPr>
              <a:t>การ</a:t>
            </a:r>
            <a:r>
              <a:rPr lang="th-TH" dirty="0">
                <a:effectLst/>
              </a:rPr>
              <a:t>ตั้งค่า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1" y="1731963"/>
            <a:ext cx="2286893" cy="4059237"/>
          </a:xfrm>
        </p:spPr>
      </p:pic>
    </p:spTree>
    <p:extLst>
      <p:ext uri="{BB962C8B-B14F-4D97-AF65-F5344CB8AC3E}">
        <p14:creationId xmlns:p14="http://schemas.microsoft.com/office/powerpoint/2010/main" val="394511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</a:rPr>
              <a:t>เลื่อน</a:t>
            </a:r>
            <a:r>
              <a:rPr lang="th-TH" dirty="0" smtClean="0">
                <a:effectLst/>
              </a:rPr>
              <a:t>ลง</a:t>
            </a:r>
            <a:r>
              <a:rPr lang="en-US" dirty="0" smtClean="0">
                <a:effectLst/>
              </a:rPr>
              <a:t> </a:t>
            </a:r>
            <a:r>
              <a:rPr lang="th-TH" dirty="0" smtClean="0">
                <a:effectLst/>
              </a:rPr>
              <a:t>และ</a:t>
            </a:r>
            <a:r>
              <a:rPr lang="th-TH" dirty="0">
                <a:effectLst/>
              </a:rPr>
              <a:t>แตะ </a:t>
            </a:r>
            <a:r>
              <a:rPr lang="en-US" dirty="0">
                <a:effectLst/>
              </a:rPr>
              <a:t>Mail </a:t>
            </a:r>
            <a:r>
              <a:rPr lang="th-TH" dirty="0">
                <a:effectLst/>
              </a:rPr>
              <a:t>รายชื่อ ปฏิทิน: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1" y="1731963"/>
            <a:ext cx="2286893" cy="4059237"/>
          </a:xfrm>
        </p:spPr>
      </p:pic>
    </p:spTree>
    <p:extLst>
      <p:ext uri="{BB962C8B-B14F-4D97-AF65-F5344CB8AC3E}">
        <p14:creationId xmlns:p14="http://schemas.microsoft.com/office/powerpoint/2010/main" val="852978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</a:rPr>
              <a:t>แตะ เพิ่มบัญชี: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1" y="1731963"/>
            <a:ext cx="2286893" cy="4059237"/>
          </a:xfrm>
        </p:spPr>
      </p:pic>
    </p:spTree>
    <p:extLst>
      <p:ext uri="{BB962C8B-B14F-4D97-AF65-F5344CB8AC3E}">
        <p14:creationId xmlns:p14="http://schemas.microsoft.com/office/powerpoint/2010/main" val="2712675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effectLst/>
              </a:rPr>
              <a:t>เลือกผู้ให้บริการอีเมล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791" y="1731963"/>
            <a:ext cx="2286893" cy="4059237"/>
          </a:xfrm>
        </p:spPr>
      </p:pic>
    </p:spTree>
    <p:extLst>
      <p:ext uri="{BB962C8B-B14F-4D97-AF65-F5344CB8AC3E}">
        <p14:creationId xmlns:p14="http://schemas.microsoft.com/office/powerpoint/2010/main" val="399784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Translate</a:t>
            </a:r>
          </a:p>
          <a:p>
            <a:r>
              <a:rPr lang="en-US" sz="4000" b="1" u="sng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Drive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etc.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40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4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7340" y="1731963"/>
            <a:ext cx="6507794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รี 4"/>
          <p:cNvSpPr/>
          <p:nvPr/>
        </p:nvSpPr>
        <p:spPr>
          <a:xfrm>
            <a:off x="8267701" y="175260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572501" y="3543300"/>
            <a:ext cx="819151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843" y="1731963"/>
            <a:ext cx="6534788" cy="4059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เล็บปีกกาขวา 4"/>
          <p:cNvSpPr/>
          <p:nvPr/>
        </p:nvSpPr>
        <p:spPr>
          <a:xfrm>
            <a:off x="4210051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1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1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1" y="175260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2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1" y="33972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TH SarabunPSK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1060</TotalTime>
  <Words>188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TH SarabunPSK</vt:lpstr>
      <vt:lpstr>Trebuchet MS</vt:lpstr>
      <vt:lpstr>Wingdings</vt:lpstr>
      <vt:lpstr>Wingdings 2</vt:lpstr>
      <vt:lpstr>Slate</vt:lpstr>
      <vt:lpstr>อบรม</vt:lpstr>
      <vt:lpstr>หัวข้อการอบรม</vt:lpstr>
      <vt:lpstr>บริการของ Google</vt:lpstr>
      <vt:lpstr>Google Calendar คือ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PowerPoint Presentation</vt:lpstr>
      <vt:lpstr>PowerPoint Presentation</vt:lpstr>
      <vt:lpstr>PowerPoint Presentation</vt:lpstr>
      <vt:lpstr>การจัดการปฏิทิน</vt:lpstr>
      <vt:lpstr>สร้างหรือแก้ไขปฏิทิน</vt:lpstr>
      <vt:lpstr>การจัดการกิจกรรม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การแบ่งปันปฏิทิน</vt:lpstr>
      <vt:lpstr>แบ่งปันปฏิทิน</vt:lpstr>
      <vt:lpstr>การนำเข้า การส่งออก หรือซิงค์ ปฏิทิน</vt:lpstr>
      <vt:lpstr>การซิงค์ข้อมูลปฏิทินกับอุปกรณ์พกพา</vt:lpstr>
      <vt:lpstr>แตะ การตั้งค่า</vt:lpstr>
      <vt:lpstr>เลื่อนลง และแตะ Mail รายชื่อ ปฏิทิน:</vt:lpstr>
      <vt:lpstr>แตะ เพิ่มบัญชี:</vt:lpstr>
      <vt:lpstr>เลือกผู้ให้บริการอีเมล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69</cp:revision>
  <dcterms:created xsi:type="dcterms:W3CDTF">2014-03-11T08:33:48Z</dcterms:created>
  <dcterms:modified xsi:type="dcterms:W3CDTF">2014-04-18T08:31:50Z</dcterms:modified>
</cp:coreProperties>
</file>