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88" r:id="rId3"/>
    <p:sldId id="268" r:id="rId4"/>
    <p:sldId id="283" r:id="rId5"/>
    <p:sldId id="257" r:id="rId6"/>
    <p:sldId id="282" r:id="rId7"/>
    <p:sldId id="284" r:id="rId8"/>
    <p:sldId id="267" r:id="rId9"/>
    <p:sldId id="285" r:id="rId10"/>
    <p:sldId id="286" r:id="rId11"/>
    <p:sldId id="28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81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7" autoAdjust="0"/>
    <p:restoredTop sz="94660"/>
  </p:normalViewPr>
  <p:slideViewPr>
    <p:cSldViewPr snapToGrid="0">
      <p:cViewPr varScale="1">
        <p:scale>
          <a:sx n="60" d="100"/>
          <a:sy n="60" d="100"/>
        </p:scale>
        <p:origin x="6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4343400"/>
            <a:ext cx="11125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76250" y="2834640"/>
            <a:ext cx="1110615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EEB31411-81DA-416F-953C-825CF1EE9A76}" type="datetimeFigureOut">
              <a:rPr lang="en-US" smtClean="0"/>
              <a:pPr/>
              <a:t>4/4/2014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  <a:prstGeom prst="rect">
            <a:avLst/>
          </a:prstGeom>
        </p:spPr>
        <p:txBody>
          <a:bodyPr/>
          <a:lstStyle>
            <a:extLst/>
          </a:lstStyle>
          <a:p>
            <a:fld id="{822A2284-31DD-42B7-BEA1-C7950499E4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514350" y="512064"/>
            <a:ext cx="1106805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533400" y="1783560"/>
            <a:ext cx="110490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mail.com/" TargetMode="External"/><Relationship Id="rId2" Type="http://schemas.openxmlformats.org/officeDocument/2006/relationships/hyperlink" Target="https://www.google.com/calenda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อบรม</a:t>
            </a:r>
            <a:endParaRPr lang="en-US" sz="7200" b="1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en-US" sz="7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Calendar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90955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3011" y="33972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/>
          </a:p>
        </p:txBody>
      </p:sp>
      <p:pic>
        <p:nvPicPr>
          <p:cNvPr id="4" name="ตัวยึดเนื้อหา 3" descr="th14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1111" y="282574"/>
            <a:ext cx="8470189" cy="62560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</a:t>
            </a:r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กิจกรรม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194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เพิ่มผู้เข้าร่วมกิจกรรม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04" y="2070350"/>
            <a:ext cx="2876191" cy="40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5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การแจ้งเตือนและการแจ้งให้ทราบ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88" y="2448768"/>
            <a:ext cx="7668331" cy="198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866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สร้างหรือแก้ไขปฏิทิน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226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</a:t>
            </a:r>
            <a:r>
              <a:rPr lang="th-TH" sz="6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ปฏิทิน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68" y="1855888"/>
            <a:ext cx="11314674" cy="1916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171700" y="455295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 smtClean="0"/>
              <a:t>สิทธ์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1936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 การส่งออก หรือซิงค์ ปฏิทิน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1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การนำเข้าข้อมูลปฏิทินจากแหล่งข้อมูลอื่น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3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z="5400" dirty="0" smtClean="0"/>
              <a:t>หัวข้อการอบรม</a:t>
            </a:r>
            <a:endParaRPr lang="th-TH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sz="4400" b="1" dirty="0" smtClean="0"/>
              <a:t>การจัดการ</a:t>
            </a:r>
            <a:r>
              <a:rPr lang="th-TH" sz="4400" b="1" dirty="0" smtClean="0"/>
              <a:t>กิจกรรม</a:t>
            </a:r>
          </a:p>
          <a:p>
            <a:r>
              <a:rPr lang="th-TH" sz="4400" b="1" dirty="0" smtClean="0"/>
              <a:t>การจัดการ</a:t>
            </a:r>
            <a:r>
              <a:rPr lang="th-TH" sz="4400" b="1" dirty="0" smtClean="0"/>
              <a:t>ปฏิทิน</a:t>
            </a:r>
          </a:p>
          <a:p>
            <a:r>
              <a:rPr lang="th-TH" sz="4400" b="1" dirty="0" smtClean="0"/>
              <a:t>การ</a:t>
            </a:r>
            <a:r>
              <a:rPr lang="th-TH" sz="44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แบ่งปันปฏิทิน</a:t>
            </a:r>
            <a:endParaRPr lang="th-TH" sz="4400" b="1" dirty="0" smtClean="0"/>
          </a:p>
          <a:p>
            <a:r>
              <a:rPr lang="th-TH" sz="4400" b="1" dirty="0" smtClean="0"/>
              <a:t>การใช้งานผ่านอุปกรณ์เคลื่อนที่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การซิงค์ข้อมูลปฏิทินกับโปรแกรมบนเครื่องคอมพิวเตอร์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46" y="2103163"/>
            <a:ext cx="8468908" cy="3934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13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การซิงค์ข้อมูลปฏิทินกับอุปกรณ์พกพา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87" y="3074848"/>
            <a:ext cx="3048426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21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3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การตั้งค่าต่างๆ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2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การเพิ่มคุณลักษณะที่อยู่ระหว่างการทดสอบ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11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h-TH" sz="66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เริ่มต้นใช้งาน</a:t>
            </a:r>
            <a:endParaRPr lang="en-US" sz="66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600" b="1" dirty="0" smtClean="0">
                <a:latin typeface="TH SarabunPSK" pitchFamily="34" charset="-34"/>
                <a:cs typeface="TH SarabunPSK" pitchFamily="34" charset="-34"/>
              </a:rPr>
              <a:t>บริการของ </a:t>
            </a:r>
            <a:r>
              <a:rPr lang="en-US" sz="6600" b="1" dirty="0" smtClean="0">
                <a:latin typeface="TH SarabunPSK" pitchFamily="34" charset="-34"/>
                <a:cs typeface="TH SarabunPSK" pitchFamily="34" charset="-34"/>
              </a:rPr>
              <a:t>Google</a:t>
            </a:r>
            <a:endParaRPr lang="th-TH" sz="6600" b="1" dirty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Gmail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Translate</a:t>
            </a:r>
          </a:p>
          <a:p>
            <a:r>
              <a:rPr lang="en-US" sz="4000" b="1" u="sng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Google Drive</a:t>
            </a:r>
          </a:p>
          <a:p>
            <a:r>
              <a:rPr lang="en-US" sz="4000" b="1" dirty="0" smtClean="0">
                <a:latin typeface="TH SarabunPSK" pitchFamily="34" charset="-34"/>
                <a:cs typeface="TH SarabunPSK" pitchFamily="34" charset="-34"/>
              </a:rPr>
              <a:t>etc.</a:t>
            </a:r>
            <a:endParaRPr lang="th-TH" sz="4000" b="1" dirty="0">
              <a:latin typeface="TH SarabunPSK" pitchFamily="34" charset="-34"/>
              <a:cs typeface="TH SarabunPSK" pitchFamily="3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</a:t>
            </a:r>
            <a:endParaRPr lang="en-US" sz="6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บริการปฏิทินแบบออนไลน์ของ </a:t>
            </a:r>
            <a:r>
              <a:rPr lang="en-US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ซึ่งทำให้สามารถเก็บข้อมูลเหตุการณ์ต่างๆ รวมไว้ในที่เดียวกันได้ ไม่ว่าจะเป็นการสร้างกำหนดการนัดหมายและกำหนดเวลาเหตุการณ์ต่างๆ สามารถส่งข้อความเชิญ สามารถใช้ปฏิทินร่วมกับเพื่อนร่วมงาน และ ค้นหาเหตุการณ์ต่างๆ ได้</a:t>
            </a:r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</a:t>
            </a:r>
            <a:r>
              <a:rPr lang="th-TH" sz="4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เข้าใช้งานให้เข้าไปที่ </a:t>
            </a:r>
            <a:r>
              <a:rPr lang="en-US" sz="4000" b="1" u="sng" dirty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https://www.google.com/calendar</a:t>
            </a:r>
            <a:r>
              <a:rPr lang="en-US" sz="4000" b="1" u="sng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2"/>
              </a:rPr>
              <a:t>/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4000" b="1" dirty="0" smtClean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4000" b="1" dirty="0" smtClean="0">
                <a:latin typeface="TH SarabunPSK" panose="020B0500040200020003" pitchFamily="34" charset="-34"/>
                <a:cs typeface="TH SarabunPSK" panose="020B0500040200020003" pitchFamily="34" charset="-34"/>
                <a:hlinkClick r:id="rId3"/>
              </a:rPr>
              <a:t>www.gmail.com</a:t>
            </a:r>
            <a:endParaRPr lang="en-US" sz="4000" b="1" dirty="0" smtClean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endParaRPr lang="en-US" sz="4000" b="1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5734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เข้าระบบใช้งาน</a:t>
            </a:r>
            <a:endParaRPr lang="th-TH" dirty="0"/>
          </a:p>
        </p:txBody>
      </p:sp>
      <p:pic>
        <p:nvPicPr>
          <p:cNvPr id="4" name="ตัวยึดเนื้อหา 3" descr="google_calendar_0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 smtClean="0">
                <a:latin typeface="TH SarabunPSK" pitchFamily="34" charset="-34"/>
                <a:cs typeface="TH SarabunPSK" pitchFamily="34" charset="-34"/>
              </a:rPr>
              <a:t>การเข้าใช้งาน </a:t>
            </a:r>
            <a:r>
              <a:rPr lang="en-US" sz="6000" b="1" dirty="0" smtClean="0">
                <a:latin typeface="TH SarabunPSK" pitchFamily="34" charset="-34"/>
                <a:cs typeface="TH SarabunPSK" pitchFamily="34" charset="-34"/>
              </a:rPr>
              <a:t>Google Calendar</a:t>
            </a:r>
            <a:endParaRPr lang="th-TH" sz="6000" b="1" dirty="0">
              <a:latin typeface="TH SarabunPSK" pitchFamily="34" charset="-34"/>
              <a:cs typeface="TH SarabunPSK" pitchFamily="34" charset="-34"/>
            </a:endParaRPr>
          </a:p>
        </p:txBody>
      </p:sp>
      <p:pic>
        <p:nvPicPr>
          <p:cNvPr id="4" name="ตัวยึดเนื้อหา 3" descr="lin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5870" y="1784350"/>
            <a:ext cx="7329860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รี 4"/>
          <p:cNvSpPr/>
          <p:nvPr/>
        </p:nvSpPr>
        <p:spPr>
          <a:xfrm>
            <a:off x="8267701" y="1752600"/>
            <a:ext cx="419100" cy="53340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รี 5"/>
          <p:cNvSpPr/>
          <p:nvPr/>
        </p:nvSpPr>
        <p:spPr>
          <a:xfrm>
            <a:off x="8572501" y="3543300"/>
            <a:ext cx="819151" cy="85725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อธิบายหน้าจอการทำงานของ </a:t>
            </a:r>
            <a:r>
              <a:rPr lang="en-US" sz="60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Google Calendar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668" y="1784350"/>
            <a:ext cx="7360263" cy="4572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825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4" name="ตัวยึดเนื้อหา 3" descr="th13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7981"/>
            <a:ext cx="2971800" cy="63150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วงเล็บปีกกาขวา 4"/>
          <p:cNvSpPr/>
          <p:nvPr/>
        </p:nvSpPr>
        <p:spPr>
          <a:xfrm>
            <a:off x="4210051" y="1295400"/>
            <a:ext cx="800100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วงเล็บปีกกาขวา 5"/>
          <p:cNvSpPr/>
          <p:nvPr/>
        </p:nvSpPr>
        <p:spPr>
          <a:xfrm>
            <a:off x="4248151" y="3943350"/>
            <a:ext cx="800100" cy="12382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วงเล็บปีกกาขวา 6"/>
          <p:cNvSpPr/>
          <p:nvPr/>
        </p:nvSpPr>
        <p:spPr>
          <a:xfrm>
            <a:off x="4267201" y="5486400"/>
            <a:ext cx="800100" cy="1047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TextBox 7"/>
          <p:cNvSpPr txBox="1"/>
          <p:nvPr/>
        </p:nvSpPr>
        <p:spPr>
          <a:xfrm>
            <a:off x="5410201" y="175260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ปฏิทินขนาดเล็ก</a:t>
            </a:r>
            <a:r>
              <a:rPr lang="en-US" sz="3600" dirty="0" smtClean="0">
                <a:latin typeface="TH SarabunPSK" pitchFamily="34" charset="-34"/>
                <a:cs typeface="TH SarabunPSK" pitchFamily="34" charset="-34"/>
              </a:rPr>
              <a:t>:	</a:t>
            </a:r>
            <a:r>
              <a:rPr lang="th-TH" sz="3600" dirty="0" smtClean="0">
                <a:latin typeface="TH SarabunPSK" pitchFamily="34" charset="-34"/>
                <a:cs typeface="TH SarabunPSK" pitchFamily="34" charset="-34"/>
              </a:rPr>
              <a:t>ใช้สำหรับการเลือกช่วงเวลาที่ต้องการดูข้อมูล</a:t>
            </a:r>
            <a:endParaRPr lang="en-US" sz="3600" dirty="0" smtClean="0">
              <a:latin typeface="TH SarabunPSK" pitchFamily="34" charset="-34"/>
              <a:cs typeface="TH SarabunPSK" pitchFamily="34" charset="-3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7350" y="3848102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ปฏิทินของฉัน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ใช้สำหรับจัดการปฏิทินที่สร้างโดยผู้ใช้เอง</a:t>
            </a:r>
            <a:endParaRPr 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1150" y="5314951"/>
            <a:ext cx="6229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th-TH" sz="3600" dirty="0" smtClean="0"/>
              <a:t>ปฏิทินอื่นๆ</a:t>
            </a:r>
            <a:r>
              <a:rPr lang="en-US" sz="3600" dirty="0" smtClean="0"/>
              <a:t>:	</a:t>
            </a:r>
            <a:r>
              <a:rPr lang="th-TH" sz="3600" dirty="0" smtClean="0"/>
              <a:t>ใช้สำหรับจัดการปฏิทินที่เชื่อมโยงจากผู้ใช้อื่นๆ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TH SarabunPSK Theme">
      <a:majorFont>
        <a:latin typeface="TH SarabunPSK"/>
        <a:ea typeface=""/>
        <a:cs typeface="TH SarabunPSK"/>
      </a:majorFont>
      <a:minorFont>
        <a:latin typeface="TH SarabunPSK"/>
        <a:ea typeface=""/>
        <a:cs typeface="TH SarabunPSK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147</TotalTime>
  <Words>201</Words>
  <Application>Microsoft Office PowerPoint</Application>
  <PresentationFormat>Widescreen</PresentationFormat>
  <Paragraphs>37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TH SarabunPSK</vt:lpstr>
      <vt:lpstr>Wingdings</vt:lpstr>
      <vt:lpstr>Wingdings 2</vt:lpstr>
      <vt:lpstr>Wingdings 3</vt:lpstr>
      <vt:lpstr>Metro</vt:lpstr>
      <vt:lpstr>อบรม</vt:lpstr>
      <vt:lpstr>หัวข้อการอบรม</vt:lpstr>
      <vt:lpstr>เริ่มต้นใช้งาน</vt:lpstr>
      <vt:lpstr>บริการของ Google</vt:lpstr>
      <vt:lpstr>Google Calendar คือ</vt:lpstr>
      <vt:lpstr>เข้าระบบใช้งาน</vt:lpstr>
      <vt:lpstr>การเข้าใช้งาน Google Calendar</vt:lpstr>
      <vt:lpstr>อธิบายหน้าจอการทำงานของ Google Calendar</vt:lpstr>
      <vt:lpstr>PowerPoint Presentation</vt:lpstr>
      <vt:lpstr>PowerPoint Presentation</vt:lpstr>
      <vt:lpstr>PowerPoint Presentation</vt:lpstr>
      <vt:lpstr>สร้างหรือแก้ไขกิจกรรม</vt:lpstr>
      <vt:lpstr>สร้างกิจกรรม</vt:lpstr>
      <vt:lpstr>เพิ่มผู้เข้าร่วมกิจกรรม</vt:lpstr>
      <vt:lpstr>การแจ้งเตือนและการแจ้งให้ทราบ</vt:lpstr>
      <vt:lpstr>สร้างหรือแก้ไขปฏิทิน</vt:lpstr>
      <vt:lpstr>แบ่งปันปฏิทิน</vt:lpstr>
      <vt:lpstr>การนำเข้า การส่งออก หรือซิงค์ ปฏิทิน</vt:lpstr>
      <vt:lpstr>การนำเข้าข้อมูลปฏิทินจากแหล่งข้อมูลอื่น</vt:lpstr>
      <vt:lpstr>การซิงค์ข้อมูลปฏิทินกับโปรแกรมบนเครื่องคอมพิวเตอร์</vt:lpstr>
      <vt:lpstr>การซิงค์ข้อมูลปฏิทินกับอุปกรณ์พกพา</vt:lpstr>
      <vt:lpstr>การตั้งค่า</vt:lpstr>
      <vt:lpstr>การตั้งค่าต่างๆ</vt:lpstr>
      <vt:lpstr>การเพิ่มคุณลักษณะที่อยู่ระหว่างการทดสอบ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bratchasak</dc:creator>
  <cp:lastModifiedBy>bratchasak</cp:lastModifiedBy>
  <cp:revision>57</cp:revision>
  <dcterms:created xsi:type="dcterms:W3CDTF">2014-03-11T08:33:48Z</dcterms:created>
  <dcterms:modified xsi:type="dcterms:W3CDTF">2014-04-04T02:35:23Z</dcterms:modified>
</cp:coreProperties>
</file>