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8" r:id="rId3"/>
    <p:sldId id="257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80" r:id="rId14"/>
    <p:sldId id="281" r:id="rId15"/>
    <p:sldId id="278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0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2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7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4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4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4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4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1411-81DA-416F-953C-825CF1EE9A76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A2284-31DD-42B7-BEA1-C7950499E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6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calenda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7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อบรม</a:t>
            </a:r>
            <a:endParaRPr lang="en-US" sz="720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9095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แบ่งปัน</a:t>
            </a:r>
            <a:r>
              <a:rPr lang="th-TH" sz="60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ปฏิทิน</a:t>
            </a:r>
            <a:endParaRPr lang="en-US" sz="6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19" y="3196532"/>
            <a:ext cx="9504762" cy="16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3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การนำเข้า การส่งออก หรือซิงค์ ปฏิทิน</a:t>
            </a:r>
            <a:endParaRPr lang="en-US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การนำเข้าข้อมูลปฏิทินจากแหล่งข้อมูลอื่น</a:t>
            </a:r>
            <a:endParaRPr lang="en-US" sz="6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3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การซิงค์ข้อมูลปฏิทินกับโปรแกรมบนเครื่องคอมพิวเตอร์</a:t>
            </a:r>
            <a:endParaRPr lang="en-US" sz="6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2034107"/>
            <a:ext cx="8468907" cy="3934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1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การซิงค์ข้อมูลปฏิทินกับอุปกรณ์พกพา</a:t>
            </a:r>
            <a:endParaRPr lang="en-US" sz="6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787" y="3005792"/>
            <a:ext cx="3048425" cy="19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2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การตั้งค่า</a:t>
            </a:r>
            <a:endParaRPr lang="en-US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การตั้งค่าต่างๆ</a:t>
            </a:r>
            <a:endParaRPr lang="en-US" sz="6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การเพิ่มคุณลักษณะที่อยู่ระหว่างการทดสอบ</a:t>
            </a:r>
            <a:endParaRPr lang="en-US" sz="6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1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เริ่มต้นใช้งาน</a:t>
            </a:r>
            <a:endParaRPr lang="en-US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endParaRPr lang="en-US" sz="6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บริการปฏิทินแบบออนไลน์ของ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ซึ่งทำให้สามารถเก็บข้อมูลเหตุการณ์ต่างๆ รวมไว้ในที่เดียวกันได้ ไม่ว่าจะเป็นการสร้างกำหนดการนัดหมายและกำหนดเวลาเหตุการณ์ต่างๆ สามารถส่งข้อความเชิญ สามารถใช้ปฏิทินร่วมกับเพื่อนร่วมงาน และ ค้นหาเหตุการณ์ต่างๆ ได้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32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เข้าใช้งานให้เข้าไปที่ </a:t>
            </a:r>
            <a:r>
              <a:rPr lang="en-US" sz="3200" u="sng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https://www.google.com/calendar</a:t>
            </a:r>
            <a:r>
              <a:rPr lang="en-US" sz="3200" u="sng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/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73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อธิบายหน้าจอการทำงานของ </a:t>
            </a:r>
            <a:r>
              <a:rPr lang="en-US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25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สร้างหรือแก้ไข</a:t>
            </a:r>
            <a:r>
              <a:rPr lang="th-TH" sz="6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กิจกรรม</a:t>
            </a:r>
            <a:endParaRPr lang="en-US" sz="6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สร้างกิจกรรม</a:t>
            </a:r>
            <a:endParaRPr lang="en-US" sz="6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9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เพิ่มผู้เข้าร่วมกิจกรรม</a:t>
            </a:r>
            <a:endParaRPr lang="en-US" sz="6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905" y="2001294"/>
            <a:ext cx="2876190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การแจ้งเตือนและการแจ้งให้ทราบ</a:t>
            </a:r>
            <a:endParaRPr lang="en-US" sz="6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38" y="3610818"/>
            <a:ext cx="3009524" cy="780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6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60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สร้างหรือแก้ไขปฏิทิน</a:t>
            </a:r>
            <a:endParaRPr lang="en-US" sz="60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86" y="1825625"/>
            <a:ext cx="700502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2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147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TH SarabunPSK</vt:lpstr>
      <vt:lpstr>Office Theme</vt:lpstr>
      <vt:lpstr>อบรม</vt:lpstr>
      <vt:lpstr>เริ่มต้นใช้งาน</vt:lpstr>
      <vt:lpstr>Google Calendar คือ</vt:lpstr>
      <vt:lpstr>อธิบายหน้าจอการทำงานของ Google Calendar</vt:lpstr>
      <vt:lpstr>สร้างหรือแก้ไขกิจกรรม</vt:lpstr>
      <vt:lpstr>สร้างกิจกรรม</vt:lpstr>
      <vt:lpstr>เพิ่มผู้เข้าร่วมกิจกรรม</vt:lpstr>
      <vt:lpstr>การแจ้งเตือนและการแจ้งให้ทราบ</vt:lpstr>
      <vt:lpstr>สร้างหรือแก้ไขปฏิทิน</vt:lpstr>
      <vt:lpstr>แบ่งปันปฏิทิน</vt:lpstr>
      <vt:lpstr>การนำเข้า การส่งออก หรือซิงค์ ปฏิทิน</vt:lpstr>
      <vt:lpstr>การนำเข้าข้อมูลปฏิทินจากแหล่งข้อมูลอื่น</vt:lpstr>
      <vt:lpstr>การซิงค์ข้อมูลปฏิทินกับโปรแกรมบนเครื่องคอมพิวเตอร์</vt:lpstr>
      <vt:lpstr>การซิงค์ข้อมูลปฏิทินกับอุปกรณ์พกพา</vt:lpstr>
      <vt:lpstr>การตั้งค่า</vt:lpstr>
      <vt:lpstr>การตั้งค่าต่างๆ</vt:lpstr>
      <vt:lpstr>การเพิ่มคุณลักษณะที่อยู่ระหว่างการทดสอบ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bratchasak</dc:creator>
  <cp:lastModifiedBy>bratchasak</cp:lastModifiedBy>
  <cp:revision>40</cp:revision>
  <dcterms:created xsi:type="dcterms:W3CDTF">2014-03-11T08:33:48Z</dcterms:created>
  <dcterms:modified xsi:type="dcterms:W3CDTF">2014-04-02T02:11:12Z</dcterms:modified>
</cp:coreProperties>
</file>