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68" r:id="rId4"/>
    <p:sldId id="283" r:id="rId5"/>
    <p:sldId id="257" r:id="rId6"/>
    <p:sldId id="282" r:id="rId7"/>
    <p:sldId id="284" r:id="rId8"/>
    <p:sldId id="267" r:id="rId9"/>
    <p:sldId id="285" r:id="rId10"/>
    <p:sldId id="286" r:id="rId11"/>
    <p:sldId id="28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11125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6250" y="2834640"/>
            <a:ext cx="1110615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14350" y="512064"/>
            <a:ext cx="1106805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33400" y="1783560"/>
            <a:ext cx="11049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ail.com/" TargetMode="External"/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endParaRPr lang="en-US" sz="7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Calendar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11" y="33972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111" y="28257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เพิ่มผู้เข้าร่วมกิจกรรม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04" y="2070350"/>
            <a:ext cx="2876191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การแจ้งเตือนและการแจ้งให้ทราบ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2448768"/>
            <a:ext cx="7668331" cy="198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2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</a:t>
            </a:r>
            <a:r>
              <a:rPr lang="th-TH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8" y="1855888"/>
            <a:ext cx="11314674" cy="1916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71700" y="455295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สิทธ์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193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 การส่งออก หรือซิงค์ ปฏิทิน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การนำเข้าข้อมูลปฏิทินจากแหล่งข้อมูลอื่น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หัวข้อการอบรม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/>
              <a:t>การจัดการกิจกรรม</a:t>
            </a:r>
          </a:p>
          <a:p>
            <a:r>
              <a:rPr lang="th-TH" sz="4400" b="1" dirty="0" smtClean="0"/>
              <a:t>การจัดการปฏิทิน</a:t>
            </a:r>
          </a:p>
          <a:p>
            <a:r>
              <a:rPr lang="th-TH" sz="4400" b="1" dirty="0" smtClean="0"/>
              <a:t>การ</a:t>
            </a:r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แบ่งปันปฏิทิน</a:t>
            </a:r>
            <a:endParaRPr lang="th-TH" sz="4400" b="1" dirty="0" smtClean="0"/>
          </a:p>
          <a:p>
            <a:r>
              <a:rPr lang="th-TH" sz="4400" b="1" dirty="0" smtClean="0"/>
              <a:t>การใช้งานผ่านอุปกรณ์เคลื่อนที่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การซิงค์ข้อมูลปฏิทินกับโปรแกรมบนเครื่องคอมพิวเตอร์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46" y="2103163"/>
            <a:ext cx="8468908" cy="3934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1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การซิงค์ข้อมูลปฏิทินกับอุปกรณ์พกพา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87" y="3074848"/>
            <a:ext cx="3048426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การตั้งค่าต่างๆ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การเพิ่มคุณลักษณะที่อยู่ระหว่างการทดสอบ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เริ่มต้นใช้งาน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600" b="1" dirty="0" smtClean="0">
                <a:latin typeface="TH SarabunPSK" pitchFamily="34" charset="-34"/>
                <a:cs typeface="TH SarabunPSK" pitchFamily="34" charset="-34"/>
              </a:rPr>
              <a:t>บริการของ </a:t>
            </a:r>
            <a:r>
              <a:rPr lang="en-US" sz="6600" b="1" dirty="0" smtClean="0">
                <a:latin typeface="TH SarabunPSK" pitchFamily="34" charset="-34"/>
                <a:cs typeface="TH SarabunPSK" pitchFamily="34" charset="-34"/>
              </a:rPr>
              <a:t>Google</a:t>
            </a:r>
            <a:endParaRPr lang="th-TH" sz="6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Gmail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Translate</a:t>
            </a:r>
          </a:p>
          <a:p>
            <a:r>
              <a:rPr lang="en-US" sz="4000" b="1" u="sng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Drive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etc.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บริการปฏิทินแบบออนไลน์ของ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ได้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เข้าใช้งานให้เข้าไปที่ </a:t>
            </a:r>
            <a:r>
              <a:rPr lang="en-US" sz="4000" b="1" u="sng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https://www.google.com/calendar</a:t>
            </a:r>
            <a:r>
              <a:rPr lang="en-US" sz="4000" b="1" u="sng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/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www.gmail.com</a:t>
            </a:r>
            <a:endParaRPr lang="en-US" sz="40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เข้าระบบใช้งาน</a:t>
            </a:r>
            <a:endParaRPr lang="th-TH" dirty="0"/>
          </a:p>
        </p:txBody>
      </p:sp>
      <p:pic>
        <p:nvPicPr>
          <p:cNvPr id="4" name="ตัวยึดเนื้อหา 3" descr="google_calendar_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การเข้าใช้งาน </a:t>
            </a:r>
            <a:r>
              <a:rPr lang="en-US" sz="6000" b="1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  <a:endParaRPr lang="th-TH" sz="6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ตัวยึดเนื้อหา 3" descr="li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870" y="1784350"/>
            <a:ext cx="732986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รี 4"/>
          <p:cNvSpPr/>
          <p:nvPr/>
        </p:nvSpPr>
        <p:spPr>
          <a:xfrm>
            <a:off x="8267701" y="1752600"/>
            <a:ext cx="419100" cy="53340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รี 5"/>
          <p:cNvSpPr/>
          <p:nvPr/>
        </p:nvSpPr>
        <p:spPr>
          <a:xfrm>
            <a:off x="8572501" y="3543300"/>
            <a:ext cx="819151" cy="85725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อธิบายหน้าจอการทำงานของ 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2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ตัวยึดเนื้อหา 3" descr="th1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981"/>
            <a:ext cx="2971800" cy="6315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เล็บปีกกาขวา 4"/>
          <p:cNvSpPr/>
          <p:nvPr/>
        </p:nvSpPr>
        <p:spPr>
          <a:xfrm>
            <a:off x="4210051" y="1295400"/>
            <a:ext cx="8001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เล็บปีกกาขวา 5"/>
          <p:cNvSpPr/>
          <p:nvPr/>
        </p:nvSpPr>
        <p:spPr>
          <a:xfrm>
            <a:off x="4248151" y="3943350"/>
            <a:ext cx="800100" cy="1238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วงเล็บปีกกาขวา 6"/>
          <p:cNvSpPr/>
          <p:nvPr/>
        </p:nvSpPr>
        <p:spPr>
          <a:xfrm>
            <a:off x="4267201" y="5486400"/>
            <a:ext cx="800100" cy="1047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5410201" y="175260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ปฏิทินขนาดเล็ก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:	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ใช้สำหรับการเลือกช่วงเวลาที่ต้องการดูข้อมูล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7350" y="3848102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ปฏิทินของฉัน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ใช้สำหรับจัดการปฏิทินที่สร้างโดยผู้ใช้เอง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1150" y="531495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ปฏิทินอื่นๆ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ใช้สำหรับจัดการปฏิทินที่เชื่อมโยงจากผู้ใช้อื่นๆ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H SarabunPSK Theme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592</TotalTime>
  <Words>201</Words>
  <Application>Microsoft Office PowerPoint</Application>
  <PresentationFormat>Widescreen</PresentationFormat>
  <Paragraphs>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TH SarabunPSK</vt:lpstr>
      <vt:lpstr>Wingdings</vt:lpstr>
      <vt:lpstr>Wingdings 2</vt:lpstr>
      <vt:lpstr>Wingdings 3</vt:lpstr>
      <vt:lpstr>Metro</vt:lpstr>
      <vt:lpstr>อบรม</vt:lpstr>
      <vt:lpstr>หัวข้อการอบรม</vt:lpstr>
      <vt:lpstr>เริ่มต้นใช้งาน</vt:lpstr>
      <vt:lpstr>บริการของ Google</vt:lpstr>
      <vt:lpstr>Google Calendar คือ</vt:lpstr>
      <vt:lpstr>เข้าระบบใช้งาน</vt:lpstr>
      <vt:lpstr>การเข้าใช้งาน Google Calendar</vt:lpstr>
      <vt:lpstr>อธิบายหน้าจอการทำงานของ Google Calendar</vt:lpstr>
      <vt:lpstr>PowerPoint Presentation</vt:lpstr>
      <vt:lpstr>PowerPoint Presentation</vt:lpstr>
      <vt:lpstr>PowerPoint Presentation</vt:lpstr>
      <vt:lpstr>สร้างหรือแก้ไขกิจกรรม</vt:lpstr>
      <vt:lpstr>สร้างกิจกรรม</vt:lpstr>
      <vt:lpstr>เพิ่มผู้เข้าร่วมกิจกรรม</vt:lpstr>
      <vt:lpstr>การแจ้งเตือนและการแจ้งให้ทราบ</vt:lpstr>
      <vt:lpstr>สร้างหรือแก้ไขปฏิทิน</vt:lpstr>
      <vt:lpstr>แบ่งปันปฏิทิน</vt:lpstr>
      <vt:lpstr>การนำเข้า การส่งออก หรือซิงค์ ปฏิทิน</vt:lpstr>
      <vt:lpstr>การนำเข้าข้อมูลปฏิทินจากแหล่งข้อมูลอื่น</vt:lpstr>
      <vt:lpstr>การซิงค์ข้อมูลปฏิทินกับโปรแกรมบนเครื่องคอมพิวเตอร์</vt:lpstr>
      <vt:lpstr>การซิงค์ข้อมูลปฏิทินกับอุปกรณ์พกพา</vt:lpstr>
      <vt:lpstr>การตั้งค่า</vt:lpstr>
      <vt:lpstr>การตั้งค่าต่างๆ</vt:lpstr>
      <vt:lpstr>การเพิ่มคุณลักษณะที่อยู่ระหว่างการทดสอบ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bratchasak</cp:lastModifiedBy>
  <cp:revision>57</cp:revision>
  <dcterms:created xsi:type="dcterms:W3CDTF">2014-03-11T08:33:48Z</dcterms:created>
  <dcterms:modified xsi:type="dcterms:W3CDTF">2014-04-08T08:56:46Z</dcterms:modified>
</cp:coreProperties>
</file>