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4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1411-81DA-416F-953C-825CF1EE9A76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3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เริ่มต้นใช้งาน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บริการปฏิทินแบบออนไลน์ของ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th-TH" dirty="0"/>
              <a:t>การเข้าใช้งานให้เข้าไปที่ </a:t>
            </a:r>
            <a:r>
              <a:rPr lang="en-US" u="sng" dirty="0">
                <a:hlinkClick r:id="rId2"/>
              </a:rPr>
              <a:t>https://www.google.com/calendar</a:t>
            </a:r>
            <a:r>
              <a:rPr lang="en-US" u="sng" dirty="0" smtClean="0">
                <a:hlinkClick r:id="rId2"/>
              </a:rPr>
              <a:t>/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90" y="276619"/>
            <a:ext cx="9647619" cy="63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2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00" y="1729000"/>
            <a:ext cx="1600000" cy="3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8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309562"/>
            <a:ext cx="9648825" cy="623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7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05" y="1429000"/>
            <a:ext cx="2876190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8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38" y="3038524"/>
            <a:ext cx="3009524" cy="7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9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309562"/>
            <a:ext cx="9648825" cy="623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4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19" y="2624238"/>
            <a:ext cx="9504762" cy="16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8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69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Cordia New</vt:lpstr>
      <vt:lpstr>TH SarabunPSK</vt:lpstr>
      <vt:lpstr>Office Theme</vt:lpstr>
      <vt:lpstr>Google Calendar</vt:lpstr>
      <vt:lpstr>เริ่มต้นใช้งาน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bratchasak</cp:lastModifiedBy>
  <cp:revision>12</cp:revision>
  <dcterms:created xsi:type="dcterms:W3CDTF">2014-03-11T08:33:48Z</dcterms:created>
  <dcterms:modified xsi:type="dcterms:W3CDTF">2014-03-11T08:49:17Z</dcterms:modified>
</cp:coreProperties>
</file>