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83" r:id="rId4"/>
    <p:sldId id="257" r:id="rId5"/>
    <p:sldId id="282" r:id="rId6"/>
    <p:sldId id="284" r:id="rId7"/>
    <p:sldId id="267" r:id="rId8"/>
    <p:sldId id="285" r:id="rId9"/>
    <p:sldId id="286" r:id="rId10"/>
    <p:sldId id="28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0" r:id="rId20"/>
    <p:sldId id="281" r:id="rId21"/>
    <p:sldId id="278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07" autoAdjust="0"/>
    <p:restoredTop sz="94660"/>
  </p:normalViewPr>
  <p:slideViewPr>
    <p:cSldViewPr snapToGrid="0">
      <p:cViewPr>
        <p:scale>
          <a:sx n="50" d="100"/>
          <a:sy n="50" d="100"/>
        </p:scale>
        <p:origin x="-36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9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14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8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69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57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114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43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76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42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44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224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6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ail.com/" TargetMode="External"/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endParaRPr lang="en-US" sz="7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Calendar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xmlns="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10" y="339724"/>
            <a:ext cx="8470189" cy="6256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1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81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เพิ่มผู้เข้าร่วมกิจกรรม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57905" y="2001294"/>
            <a:ext cx="2876190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96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การแจ้งเตือนและการแจ้งให้ทราบ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488" y="2448768"/>
            <a:ext cx="7668330" cy="198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78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822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</a:t>
            </a:r>
            <a:r>
              <a:rPr lang="th-TH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3619" y="3196532"/>
            <a:ext cx="9504762" cy="16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193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 การส่งออก หรือซิงค์ ปฏิทิน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9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การนำเข้าข้อมูลปฏิทินจากแหล่งข้อมูลอื่น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39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การซิงค์ข้อมูลปฏิทินกับโปรแกรมบนเครื่องคอมพิวเตอร์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1546" y="2034107"/>
            <a:ext cx="8468907" cy="3934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081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เริ่มต้นใช้งาน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5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การซิงค์ข้อมูลปฏิทินกับอุปกรณ์พกพา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787" y="3005792"/>
            <a:ext cx="3048425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6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3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การตั้งค่าต่างๆ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5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การเพิ่มคุณลักษณะที่อยู่ระหว่างการทดสอบ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600" b="1" dirty="0" smtClean="0">
                <a:latin typeface="TH SarabunPSK" pitchFamily="34" charset="-34"/>
                <a:cs typeface="TH SarabunPSK" pitchFamily="34" charset="-34"/>
              </a:rPr>
              <a:t>บริการของ </a:t>
            </a:r>
            <a:r>
              <a:rPr lang="en-US" sz="6600" b="1" dirty="0" smtClean="0">
                <a:latin typeface="TH SarabunPSK" pitchFamily="34" charset="-34"/>
                <a:cs typeface="TH SarabunPSK" pitchFamily="34" charset="-34"/>
              </a:rPr>
              <a:t>Google</a:t>
            </a:r>
            <a:endParaRPr lang="th-TH" sz="6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Gmail</a:t>
            </a:r>
          </a:p>
          <a:p>
            <a:r>
              <a:rPr lang="en-US" b="1" dirty="0" smtClean="0"/>
              <a:t>Google Translate</a:t>
            </a:r>
          </a:p>
          <a:p>
            <a:r>
              <a:rPr lang="en-US" b="1" u="sng" dirty="0" smtClean="0"/>
              <a:t>Google Calendar</a:t>
            </a:r>
          </a:p>
          <a:p>
            <a:r>
              <a:rPr lang="en-US" b="1" dirty="0" smtClean="0"/>
              <a:t>Google Drive</a:t>
            </a:r>
          </a:p>
          <a:p>
            <a:r>
              <a:rPr lang="en-US" b="1" dirty="0" smtClean="0"/>
              <a:t>e</a:t>
            </a:r>
            <a:r>
              <a:rPr lang="en-US" b="1" dirty="0" smtClean="0"/>
              <a:t>tc.</a:t>
            </a:r>
            <a:endParaRPr lang="th-TH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บริการปฏิทินแบบออนไลน์ของ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ได้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เข้าใช้งานให้เข้าไปที่ </a:t>
            </a:r>
            <a:r>
              <a:rPr lang="en-US" sz="3200" b="1" u="sng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https://www.google.com/calendar</a:t>
            </a:r>
            <a:r>
              <a:rPr lang="en-US" sz="3200" b="1" u="sng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/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b="1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www.gmail.com</a:t>
            </a:r>
            <a:endParaRPr lang="en-US" sz="32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เข้าระบบใช้งาน</a:t>
            </a:r>
            <a:endParaRPr lang="th-TH" dirty="0"/>
          </a:p>
        </p:txBody>
      </p:sp>
      <p:pic>
        <p:nvPicPr>
          <p:cNvPr id="4" name="ตัวยึดเนื้อหา 3" descr="google_calendar_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85" y="1825625"/>
            <a:ext cx="7005029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การเข้าใช้งาน </a:t>
            </a:r>
            <a:r>
              <a:rPr lang="en-US" sz="6000" b="1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  <a:endParaRPr lang="th-TH" sz="6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ตัวยึดเนื้อหา 3" descr="li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953" y="1825625"/>
            <a:ext cx="697609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วงรี 4"/>
          <p:cNvSpPr/>
          <p:nvPr/>
        </p:nvSpPr>
        <p:spPr>
          <a:xfrm>
            <a:off x="7848600" y="1809750"/>
            <a:ext cx="419100" cy="53340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รี 5"/>
          <p:cNvSpPr/>
          <p:nvPr/>
        </p:nvSpPr>
        <p:spPr>
          <a:xfrm>
            <a:off x="8115300" y="3505200"/>
            <a:ext cx="819150" cy="85725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อธิบายหน้าจอการทำงานของ 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82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ตัวยึดเนื้อหา 3" descr="th1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981"/>
            <a:ext cx="2971800" cy="6315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วงเล็บปีกกาขวา 4"/>
          <p:cNvSpPr/>
          <p:nvPr/>
        </p:nvSpPr>
        <p:spPr>
          <a:xfrm>
            <a:off x="4210050" y="1295400"/>
            <a:ext cx="8001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เล็บปีกกาขวา 5"/>
          <p:cNvSpPr/>
          <p:nvPr/>
        </p:nvSpPr>
        <p:spPr>
          <a:xfrm>
            <a:off x="4248150" y="3943350"/>
            <a:ext cx="800100" cy="1238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วงเล็บปีกกาขวา 6"/>
          <p:cNvSpPr/>
          <p:nvPr/>
        </p:nvSpPr>
        <p:spPr>
          <a:xfrm>
            <a:off x="4267200" y="5486400"/>
            <a:ext cx="800100" cy="1047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5410200" y="1752600"/>
            <a:ext cx="622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ปฏิทิน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ขนาดเล็ก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:	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ใช้สำหรับการเลือกช่วงเวลาที่ต้องการดู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ข้อมูล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7350" y="3848100"/>
            <a:ext cx="622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ปฏิทินของฉัน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ใช้สำหรับจัดการปฏิทินที่สร้างโดยผู้ใช้เอง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1150" y="5314950"/>
            <a:ext cx="622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ปฏิทินอื่นๆ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ใช้สำหรับจัดการปฏิทินที่เชื่อมโยงจากผู้ใช้อื่นๆ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10" y="339724"/>
            <a:ext cx="8470189" cy="6256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182</Words>
  <Application>Microsoft Office PowerPoint</Application>
  <PresentationFormat>กำหนดเอง</PresentationFormat>
  <Paragraphs>31</Paragraphs>
  <Slides>23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4" baseType="lpstr">
      <vt:lpstr>Office Theme</vt:lpstr>
      <vt:lpstr>อบรม</vt:lpstr>
      <vt:lpstr>เริ่มต้นใช้งาน</vt:lpstr>
      <vt:lpstr>บริการของ Google</vt:lpstr>
      <vt:lpstr>Google Calendar คือ</vt:lpstr>
      <vt:lpstr>เข้าระบบใช้งาน</vt:lpstr>
      <vt:lpstr>การเข้าใช้งาน Google Calendar</vt:lpstr>
      <vt:lpstr>อธิบายหน้าจอการทำงานของ Google Calendar</vt:lpstr>
      <vt:lpstr>ภาพนิ่ง 8</vt:lpstr>
      <vt:lpstr>ภาพนิ่ง 9</vt:lpstr>
      <vt:lpstr>ภาพนิ่ง 10</vt:lpstr>
      <vt:lpstr>สร้างหรือแก้ไขกิจกรรม</vt:lpstr>
      <vt:lpstr>สร้างกิจกรรม</vt:lpstr>
      <vt:lpstr>เพิ่มผู้เข้าร่วมกิจกรรม</vt:lpstr>
      <vt:lpstr>การแจ้งเตือนและการแจ้งให้ทราบ</vt:lpstr>
      <vt:lpstr>สร้างหรือแก้ไขปฏิทิน</vt:lpstr>
      <vt:lpstr>แบ่งปันปฏิทิน</vt:lpstr>
      <vt:lpstr>การนำเข้า การส่งออก หรือซิงค์ ปฏิทิน</vt:lpstr>
      <vt:lpstr>การนำเข้าข้อมูลปฏิทินจากแหล่งข้อมูลอื่น</vt:lpstr>
      <vt:lpstr>การซิงค์ข้อมูลปฏิทินกับโปรแกรมบนเครื่องคอมพิวเตอร์</vt:lpstr>
      <vt:lpstr>การซิงค์ข้อมูลปฏิทินกับอุปกรณ์พกพา</vt:lpstr>
      <vt:lpstr>การตั้งค่า</vt:lpstr>
      <vt:lpstr>การตั้งค่าต่างๆ</vt:lpstr>
      <vt:lpstr>การเพิ่มคุณลักษณะที่อยู่ระหว่างการทดสอบ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hp</cp:lastModifiedBy>
  <cp:revision>48</cp:revision>
  <dcterms:created xsi:type="dcterms:W3CDTF">2014-03-11T08:33:48Z</dcterms:created>
  <dcterms:modified xsi:type="dcterms:W3CDTF">2014-04-03T03:48:54Z</dcterms:modified>
</cp:coreProperties>
</file>