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341" r:id="rId2"/>
    <p:sldId id="327" r:id="rId3"/>
    <p:sldId id="328" r:id="rId4"/>
    <p:sldId id="329" r:id="rId5"/>
    <p:sldId id="332" r:id="rId6"/>
    <p:sldId id="340" r:id="rId7"/>
    <p:sldId id="339" r:id="rId8"/>
    <p:sldId id="342" r:id="rId9"/>
    <p:sldId id="333" r:id="rId10"/>
    <p:sldId id="343" r:id="rId11"/>
    <p:sldId id="334" r:id="rId12"/>
    <p:sldId id="344" r:id="rId13"/>
    <p:sldId id="335" r:id="rId14"/>
    <p:sldId id="337" r:id="rId15"/>
    <p:sldId id="336" r:id="rId16"/>
    <p:sldId id="33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89"/>
  </p:normalViewPr>
  <p:slideViewPr>
    <p:cSldViewPr snapToGrid="0" snapToObjects="1">
      <p:cViewPr varScale="1">
        <p:scale>
          <a:sx n="144" d="100"/>
          <a:sy n="144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15E73-8E2F-46C9-98E7-E2B521631A1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BF05538-2D1B-4097-BEED-C4F6A4C6AB38}">
      <dgm:prSet/>
      <dgm:spPr/>
      <dgm:t>
        <a:bodyPr/>
        <a:lstStyle/>
        <a:p>
          <a:pPr>
            <a:defRPr b="1"/>
          </a:pPr>
          <a:r>
            <a:rPr lang="en-US"/>
            <a:t>Static Class</a:t>
          </a:r>
        </a:p>
      </dgm:t>
    </dgm:pt>
    <dgm:pt modelId="{1D12E02A-644C-4302-A114-6D4B45ADBE78}" type="parTrans" cxnId="{E2237335-4720-4FBB-AEF9-016CF33EDE44}">
      <dgm:prSet/>
      <dgm:spPr/>
      <dgm:t>
        <a:bodyPr/>
        <a:lstStyle/>
        <a:p>
          <a:endParaRPr lang="en-US"/>
        </a:p>
      </dgm:t>
    </dgm:pt>
    <dgm:pt modelId="{5AD3AB01-F118-4F43-AC3B-776E5C621BE3}" type="sibTrans" cxnId="{E2237335-4720-4FBB-AEF9-016CF33EDE44}">
      <dgm:prSet/>
      <dgm:spPr/>
      <dgm:t>
        <a:bodyPr/>
        <a:lstStyle/>
        <a:p>
          <a:endParaRPr lang="en-US"/>
        </a:p>
      </dgm:t>
    </dgm:pt>
    <dgm:pt modelId="{53147055-31CA-4E4A-B55A-298B4955CD59}">
      <dgm:prSet/>
      <dgm:spPr/>
      <dgm:t>
        <a:bodyPr/>
        <a:lstStyle/>
        <a:p>
          <a:pPr>
            <a:defRPr b="1"/>
          </a:pPr>
          <a:r>
            <a:rPr lang="en-US"/>
            <a:t>Why Java is not a Pure Object Oriented Language?</a:t>
          </a:r>
        </a:p>
      </dgm:t>
    </dgm:pt>
    <dgm:pt modelId="{895C32FF-76D4-4364-8EDC-B3DD45110ECD}" type="parTrans" cxnId="{E67422F3-278B-4CFC-803A-4A2079A39434}">
      <dgm:prSet/>
      <dgm:spPr/>
      <dgm:t>
        <a:bodyPr/>
        <a:lstStyle/>
        <a:p>
          <a:endParaRPr lang="en-US"/>
        </a:p>
      </dgm:t>
    </dgm:pt>
    <dgm:pt modelId="{13C55523-E1F5-4A6F-A7BF-4CD446140802}" type="sibTrans" cxnId="{E67422F3-278B-4CFC-803A-4A2079A39434}">
      <dgm:prSet/>
      <dgm:spPr/>
      <dgm:t>
        <a:bodyPr/>
        <a:lstStyle/>
        <a:p>
          <a:endParaRPr lang="en-US"/>
        </a:p>
      </dgm:t>
    </dgm:pt>
    <dgm:pt modelId="{A37B04E7-8DE9-4A90-BC80-329BE49E6208}">
      <dgm:prSet/>
      <dgm:spPr/>
      <dgm:t>
        <a:bodyPr/>
        <a:lstStyle/>
        <a:p>
          <a:pPr>
            <a:buFont typeface="Wingdings" pitchFamily="2" charset="2"/>
            <a:buChar char="ü"/>
          </a:pPr>
          <a:r>
            <a:rPr lang="en-US" dirty="0"/>
            <a:t>Primitive Data Type</a:t>
          </a:r>
        </a:p>
      </dgm:t>
    </dgm:pt>
    <dgm:pt modelId="{278FD148-7B23-4350-8B5B-AB0904933FE5}" type="parTrans" cxnId="{CC5BFD72-EFE7-4420-9B2B-6AD2B4A7DF2C}">
      <dgm:prSet/>
      <dgm:spPr/>
      <dgm:t>
        <a:bodyPr/>
        <a:lstStyle/>
        <a:p>
          <a:endParaRPr lang="en-US"/>
        </a:p>
      </dgm:t>
    </dgm:pt>
    <dgm:pt modelId="{58747184-EF94-460E-9D7C-743E20ED7C58}" type="sibTrans" cxnId="{CC5BFD72-EFE7-4420-9B2B-6AD2B4A7DF2C}">
      <dgm:prSet/>
      <dgm:spPr/>
      <dgm:t>
        <a:bodyPr/>
        <a:lstStyle/>
        <a:p>
          <a:endParaRPr lang="en-US"/>
        </a:p>
      </dgm:t>
    </dgm:pt>
    <dgm:pt modelId="{59D20BB2-F94C-42BE-B625-48F1A7BE5FB4}">
      <dgm:prSet/>
      <dgm:spPr/>
      <dgm:t>
        <a:bodyPr/>
        <a:lstStyle/>
        <a:p>
          <a:pPr>
            <a:buNone/>
          </a:pPr>
          <a:r>
            <a:rPr lang="en-US"/>
            <a:t>The static keyword</a:t>
          </a:r>
        </a:p>
      </dgm:t>
    </dgm:pt>
    <dgm:pt modelId="{DDC9DBCA-FA74-49CD-8787-1398D8977EAC}" type="parTrans" cxnId="{133364C8-791B-4E8F-B8C4-6DE952164050}">
      <dgm:prSet/>
      <dgm:spPr/>
      <dgm:t>
        <a:bodyPr/>
        <a:lstStyle/>
        <a:p>
          <a:endParaRPr lang="en-US"/>
        </a:p>
      </dgm:t>
    </dgm:pt>
    <dgm:pt modelId="{36273F84-2106-489E-992E-5B79A6ED030A}" type="sibTrans" cxnId="{133364C8-791B-4E8F-B8C4-6DE952164050}">
      <dgm:prSet/>
      <dgm:spPr/>
      <dgm:t>
        <a:bodyPr/>
        <a:lstStyle/>
        <a:p>
          <a:endParaRPr lang="en-US"/>
        </a:p>
      </dgm:t>
    </dgm:pt>
    <dgm:pt modelId="{6BE83CB1-3F21-4BF2-9639-C4E4AAF2B314}" type="pres">
      <dgm:prSet presAssocID="{51C15E73-8E2F-46C9-98E7-E2B521631A14}" presName="root" presStyleCnt="0">
        <dgm:presLayoutVars>
          <dgm:dir/>
          <dgm:resizeHandles val="exact"/>
        </dgm:presLayoutVars>
      </dgm:prSet>
      <dgm:spPr/>
    </dgm:pt>
    <dgm:pt modelId="{AA11DDCD-EF67-4D79-8681-0D207AFE109C}" type="pres">
      <dgm:prSet presAssocID="{8BF05538-2D1B-4097-BEED-C4F6A4C6AB38}" presName="compNode" presStyleCnt="0"/>
      <dgm:spPr/>
    </dgm:pt>
    <dgm:pt modelId="{A14AFB67-77AA-4F1A-9376-C17543B2325F}" type="pres">
      <dgm:prSet presAssocID="{8BF05538-2D1B-4097-BEED-C4F6A4C6AB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6DDA8FE-A4C6-49AA-A36E-465E706EF83D}" type="pres">
      <dgm:prSet presAssocID="{8BF05538-2D1B-4097-BEED-C4F6A4C6AB38}" presName="iconSpace" presStyleCnt="0"/>
      <dgm:spPr/>
    </dgm:pt>
    <dgm:pt modelId="{77916945-C526-4DE0-AA6F-20E693241572}" type="pres">
      <dgm:prSet presAssocID="{8BF05538-2D1B-4097-BEED-C4F6A4C6AB38}" presName="parTx" presStyleLbl="revTx" presStyleIdx="0" presStyleCnt="4">
        <dgm:presLayoutVars>
          <dgm:chMax val="0"/>
          <dgm:chPref val="0"/>
        </dgm:presLayoutVars>
      </dgm:prSet>
      <dgm:spPr/>
    </dgm:pt>
    <dgm:pt modelId="{8A65BD13-1EF9-4699-9290-89425430C253}" type="pres">
      <dgm:prSet presAssocID="{8BF05538-2D1B-4097-BEED-C4F6A4C6AB38}" presName="txSpace" presStyleCnt="0"/>
      <dgm:spPr/>
    </dgm:pt>
    <dgm:pt modelId="{668C88ED-42D1-4587-99B8-EFE01F69CE0C}" type="pres">
      <dgm:prSet presAssocID="{8BF05538-2D1B-4097-BEED-C4F6A4C6AB38}" presName="desTx" presStyleLbl="revTx" presStyleIdx="1" presStyleCnt="4">
        <dgm:presLayoutVars/>
      </dgm:prSet>
      <dgm:spPr/>
    </dgm:pt>
    <dgm:pt modelId="{EC1D4D74-B1CC-47B4-8DCA-A796605A9D1F}" type="pres">
      <dgm:prSet presAssocID="{5AD3AB01-F118-4F43-AC3B-776E5C621BE3}" presName="sibTrans" presStyleCnt="0"/>
      <dgm:spPr/>
    </dgm:pt>
    <dgm:pt modelId="{3296E0DB-F49F-4B6F-99D7-540F5889307C}" type="pres">
      <dgm:prSet presAssocID="{53147055-31CA-4E4A-B55A-298B4955CD59}" presName="compNode" presStyleCnt="0"/>
      <dgm:spPr/>
    </dgm:pt>
    <dgm:pt modelId="{624B9FD8-E8E2-4C14-9BC5-C0EBEFBE8746}" type="pres">
      <dgm:prSet presAssocID="{53147055-31CA-4E4A-B55A-298B4955CD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85187E1-9738-4253-B427-BF8004632979}" type="pres">
      <dgm:prSet presAssocID="{53147055-31CA-4E4A-B55A-298B4955CD59}" presName="iconSpace" presStyleCnt="0"/>
      <dgm:spPr/>
    </dgm:pt>
    <dgm:pt modelId="{95DC7ADF-AD60-464A-AE29-8EBC6A3FBC90}" type="pres">
      <dgm:prSet presAssocID="{53147055-31CA-4E4A-B55A-298B4955CD59}" presName="parTx" presStyleLbl="revTx" presStyleIdx="2" presStyleCnt="4">
        <dgm:presLayoutVars>
          <dgm:chMax val="0"/>
          <dgm:chPref val="0"/>
        </dgm:presLayoutVars>
      </dgm:prSet>
      <dgm:spPr/>
    </dgm:pt>
    <dgm:pt modelId="{90C5345E-65DE-4B04-9432-EC333280249A}" type="pres">
      <dgm:prSet presAssocID="{53147055-31CA-4E4A-B55A-298B4955CD59}" presName="txSpace" presStyleCnt="0"/>
      <dgm:spPr/>
    </dgm:pt>
    <dgm:pt modelId="{B4BB9FD0-E609-488F-9933-6D0A4EF8F539}" type="pres">
      <dgm:prSet presAssocID="{53147055-31CA-4E4A-B55A-298B4955CD59}" presName="desTx" presStyleLbl="revTx" presStyleIdx="3" presStyleCnt="4">
        <dgm:presLayoutVars/>
      </dgm:prSet>
      <dgm:spPr/>
    </dgm:pt>
  </dgm:ptLst>
  <dgm:cxnLst>
    <dgm:cxn modelId="{FF839E12-9E98-4CC3-8996-5CD251D0A626}" type="presOf" srcId="{8BF05538-2D1B-4097-BEED-C4F6A4C6AB38}" destId="{77916945-C526-4DE0-AA6F-20E693241572}" srcOrd="0" destOrd="0" presId="urn:microsoft.com/office/officeart/2018/5/layout/CenteredIconLabelDescriptionList"/>
    <dgm:cxn modelId="{E2237335-4720-4FBB-AEF9-016CF33EDE44}" srcId="{51C15E73-8E2F-46C9-98E7-E2B521631A14}" destId="{8BF05538-2D1B-4097-BEED-C4F6A4C6AB38}" srcOrd="0" destOrd="0" parTransId="{1D12E02A-644C-4302-A114-6D4B45ADBE78}" sibTransId="{5AD3AB01-F118-4F43-AC3B-776E5C621BE3}"/>
    <dgm:cxn modelId="{F23FD66E-E4AF-4571-B3C5-AAD261820BF7}" type="presOf" srcId="{53147055-31CA-4E4A-B55A-298B4955CD59}" destId="{95DC7ADF-AD60-464A-AE29-8EBC6A3FBC90}" srcOrd="0" destOrd="0" presId="urn:microsoft.com/office/officeart/2018/5/layout/CenteredIconLabelDescriptionList"/>
    <dgm:cxn modelId="{CC5BFD72-EFE7-4420-9B2B-6AD2B4A7DF2C}" srcId="{53147055-31CA-4E4A-B55A-298B4955CD59}" destId="{A37B04E7-8DE9-4A90-BC80-329BE49E6208}" srcOrd="0" destOrd="0" parTransId="{278FD148-7B23-4350-8B5B-AB0904933FE5}" sibTransId="{58747184-EF94-460E-9D7C-743E20ED7C58}"/>
    <dgm:cxn modelId="{28D58087-D41A-4959-865F-D88D3F3DC2FC}" type="presOf" srcId="{A37B04E7-8DE9-4A90-BC80-329BE49E6208}" destId="{B4BB9FD0-E609-488F-9933-6D0A4EF8F539}" srcOrd="0" destOrd="0" presId="urn:microsoft.com/office/officeart/2018/5/layout/CenteredIconLabelDescriptionList"/>
    <dgm:cxn modelId="{060E4D8E-B25F-461F-B473-F8664C933420}" type="presOf" srcId="{51C15E73-8E2F-46C9-98E7-E2B521631A14}" destId="{6BE83CB1-3F21-4BF2-9639-C4E4AAF2B314}" srcOrd="0" destOrd="0" presId="urn:microsoft.com/office/officeart/2018/5/layout/CenteredIconLabelDescriptionList"/>
    <dgm:cxn modelId="{B46CDABC-34F6-440B-97A2-B9D78D6E49AC}" type="presOf" srcId="{59D20BB2-F94C-42BE-B625-48F1A7BE5FB4}" destId="{B4BB9FD0-E609-488F-9933-6D0A4EF8F539}" srcOrd="0" destOrd="1" presId="urn:microsoft.com/office/officeart/2018/5/layout/CenteredIconLabelDescriptionList"/>
    <dgm:cxn modelId="{133364C8-791B-4E8F-B8C4-6DE952164050}" srcId="{53147055-31CA-4E4A-B55A-298B4955CD59}" destId="{59D20BB2-F94C-42BE-B625-48F1A7BE5FB4}" srcOrd="1" destOrd="0" parTransId="{DDC9DBCA-FA74-49CD-8787-1398D8977EAC}" sibTransId="{36273F84-2106-489E-992E-5B79A6ED030A}"/>
    <dgm:cxn modelId="{E67422F3-278B-4CFC-803A-4A2079A39434}" srcId="{51C15E73-8E2F-46C9-98E7-E2B521631A14}" destId="{53147055-31CA-4E4A-B55A-298B4955CD59}" srcOrd="1" destOrd="0" parTransId="{895C32FF-76D4-4364-8EDC-B3DD45110ECD}" sibTransId="{13C55523-E1F5-4A6F-A7BF-4CD446140802}"/>
    <dgm:cxn modelId="{9B3E2F64-07A2-4A39-BE86-C15E5DC6C031}" type="presParOf" srcId="{6BE83CB1-3F21-4BF2-9639-C4E4AAF2B314}" destId="{AA11DDCD-EF67-4D79-8681-0D207AFE109C}" srcOrd="0" destOrd="0" presId="urn:microsoft.com/office/officeart/2018/5/layout/CenteredIconLabelDescriptionList"/>
    <dgm:cxn modelId="{B281E3C8-6088-48F1-81C2-8239F6162F08}" type="presParOf" srcId="{AA11DDCD-EF67-4D79-8681-0D207AFE109C}" destId="{A14AFB67-77AA-4F1A-9376-C17543B2325F}" srcOrd="0" destOrd="0" presId="urn:microsoft.com/office/officeart/2018/5/layout/CenteredIconLabelDescriptionList"/>
    <dgm:cxn modelId="{ABBCB815-E456-44D9-A735-E9F08BA2AF4A}" type="presParOf" srcId="{AA11DDCD-EF67-4D79-8681-0D207AFE109C}" destId="{46DDA8FE-A4C6-49AA-A36E-465E706EF83D}" srcOrd="1" destOrd="0" presId="urn:microsoft.com/office/officeart/2018/5/layout/CenteredIconLabelDescriptionList"/>
    <dgm:cxn modelId="{1912D051-5422-47F0-9FB6-0A3CB99A553D}" type="presParOf" srcId="{AA11DDCD-EF67-4D79-8681-0D207AFE109C}" destId="{77916945-C526-4DE0-AA6F-20E693241572}" srcOrd="2" destOrd="0" presId="urn:microsoft.com/office/officeart/2018/5/layout/CenteredIconLabelDescriptionList"/>
    <dgm:cxn modelId="{5BA448E4-EC2F-4911-9CE0-7FED50FC763B}" type="presParOf" srcId="{AA11DDCD-EF67-4D79-8681-0D207AFE109C}" destId="{8A65BD13-1EF9-4699-9290-89425430C253}" srcOrd="3" destOrd="0" presId="urn:microsoft.com/office/officeart/2018/5/layout/CenteredIconLabelDescriptionList"/>
    <dgm:cxn modelId="{C4E36EAB-B6EB-4468-BE49-4AE44F746FBE}" type="presParOf" srcId="{AA11DDCD-EF67-4D79-8681-0D207AFE109C}" destId="{668C88ED-42D1-4587-99B8-EFE01F69CE0C}" srcOrd="4" destOrd="0" presId="urn:microsoft.com/office/officeart/2018/5/layout/CenteredIconLabelDescriptionList"/>
    <dgm:cxn modelId="{C424CA64-085F-49CB-8237-10D2022DE06B}" type="presParOf" srcId="{6BE83CB1-3F21-4BF2-9639-C4E4AAF2B314}" destId="{EC1D4D74-B1CC-47B4-8DCA-A796605A9D1F}" srcOrd="1" destOrd="0" presId="urn:microsoft.com/office/officeart/2018/5/layout/CenteredIconLabelDescriptionList"/>
    <dgm:cxn modelId="{252CFB54-D384-4818-9737-18849091FFF1}" type="presParOf" srcId="{6BE83CB1-3F21-4BF2-9639-C4E4AAF2B314}" destId="{3296E0DB-F49F-4B6F-99D7-540F5889307C}" srcOrd="2" destOrd="0" presId="urn:microsoft.com/office/officeart/2018/5/layout/CenteredIconLabelDescriptionList"/>
    <dgm:cxn modelId="{E16745EC-AD04-4B4A-BBE1-AD87D8DB7EA3}" type="presParOf" srcId="{3296E0DB-F49F-4B6F-99D7-540F5889307C}" destId="{624B9FD8-E8E2-4C14-9BC5-C0EBEFBE8746}" srcOrd="0" destOrd="0" presId="urn:microsoft.com/office/officeart/2018/5/layout/CenteredIconLabelDescriptionList"/>
    <dgm:cxn modelId="{0A821535-9C15-4081-B0DC-C959F959A7C9}" type="presParOf" srcId="{3296E0DB-F49F-4B6F-99D7-540F5889307C}" destId="{285187E1-9738-4253-B427-BF8004632979}" srcOrd="1" destOrd="0" presId="urn:microsoft.com/office/officeart/2018/5/layout/CenteredIconLabelDescriptionList"/>
    <dgm:cxn modelId="{524EB78F-40F1-4D8E-90EB-120D9A8F88C4}" type="presParOf" srcId="{3296E0DB-F49F-4B6F-99D7-540F5889307C}" destId="{95DC7ADF-AD60-464A-AE29-8EBC6A3FBC90}" srcOrd="2" destOrd="0" presId="urn:microsoft.com/office/officeart/2018/5/layout/CenteredIconLabelDescriptionList"/>
    <dgm:cxn modelId="{21F219BC-0223-461B-85AA-8BCE471B2898}" type="presParOf" srcId="{3296E0DB-F49F-4B6F-99D7-540F5889307C}" destId="{90C5345E-65DE-4B04-9432-EC333280249A}" srcOrd="3" destOrd="0" presId="urn:microsoft.com/office/officeart/2018/5/layout/CenteredIconLabelDescriptionList"/>
    <dgm:cxn modelId="{E6CA8FD6-DC00-41AD-9EAA-E603A2084B6F}" type="presParOf" srcId="{3296E0DB-F49F-4B6F-99D7-540F5889307C}" destId="{B4BB9FD0-E609-488F-9933-6D0A4EF8F53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530022-5C0F-48FB-8E64-9F9F6EC608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4FC60A1C-E854-4963-BAC2-3483CDDB8C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Garbage Collection</a:t>
          </a:r>
        </a:p>
      </dgm:t>
    </dgm:pt>
    <dgm:pt modelId="{A61346B8-87A7-453C-957D-23697CACAC13}" type="parTrans" cxnId="{D6592B03-CAB5-4A62-B115-6228D59D22C7}">
      <dgm:prSet/>
      <dgm:spPr/>
      <dgm:t>
        <a:bodyPr/>
        <a:lstStyle/>
        <a:p>
          <a:endParaRPr lang="en-US"/>
        </a:p>
      </dgm:t>
    </dgm:pt>
    <dgm:pt modelId="{D3625FE1-D4BC-4C88-9B77-BA165F6B7533}" type="sibTrans" cxnId="{D6592B03-CAB5-4A62-B115-6228D59D22C7}">
      <dgm:prSet/>
      <dgm:spPr/>
      <dgm:t>
        <a:bodyPr/>
        <a:lstStyle/>
        <a:p>
          <a:endParaRPr lang="en-US"/>
        </a:p>
      </dgm:t>
    </dgm:pt>
    <dgm:pt modelId="{37C19AE2-CA6E-4CDB-8B0B-C291CA3AF8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to make object eligible for garbage collection in Java?</a:t>
          </a:r>
        </a:p>
      </dgm:t>
    </dgm:pt>
    <dgm:pt modelId="{EA384C5E-6E33-442E-89A2-9ADF76916862}" type="parTrans" cxnId="{8A1F1F05-4F6E-43B3-9321-A51F8F0ECA6C}">
      <dgm:prSet/>
      <dgm:spPr/>
      <dgm:t>
        <a:bodyPr/>
        <a:lstStyle/>
        <a:p>
          <a:endParaRPr lang="en-US"/>
        </a:p>
      </dgm:t>
    </dgm:pt>
    <dgm:pt modelId="{AEBF1FE6-B17F-4C1B-8AD4-6997085D63A2}" type="sibTrans" cxnId="{8A1F1F05-4F6E-43B3-9321-A51F8F0ECA6C}">
      <dgm:prSet/>
      <dgm:spPr/>
      <dgm:t>
        <a:bodyPr/>
        <a:lstStyle/>
        <a:p>
          <a:endParaRPr lang="en-US"/>
        </a:p>
      </dgm:t>
    </dgm:pt>
    <dgm:pt modelId="{2941B593-956C-4064-9C7D-6B77D50B29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Automatic Resource Management</a:t>
          </a:r>
        </a:p>
      </dgm:t>
    </dgm:pt>
    <dgm:pt modelId="{30900ED3-6C5E-48BD-9ACC-DB081096B8D5}" type="parTrans" cxnId="{E137AFFF-550C-4017-A87F-9DF6A36DD9C6}">
      <dgm:prSet/>
      <dgm:spPr/>
      <dgm:t>
        <a:bodyPr/>
        <a:lstStyle/>
        <a:p>
          <a:endParaRPr lang="en-US"/>
        </a:p>
      </dgm:t>
    </dgm:pt>
    <dgm:pt modelId="{D73AD4AC-AA0E-4F91-895D-640824F82F3E}" type="sibTrans" cxnId="{E137AFFF-550C-4017-A87F-9DF6A36DD9C6}">
      <dgm:prSet/>
      <dgm:spPr/>
      <dgm:t>
        <a:bodyPr/>
        <a:lstStyle/>
        <a:p>
          <a:endParaRPr lang="en-US"/>
        </a:p>
      </dgm:t>
    </dgm:pt>
    <dgm:pt modelId="{A519635F-D70A-453A-A9B1-331D514D92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of Java programs | Set 10 (Garbage Collection)</a:t>
          </a:r>
        </a:p>
      </dgm:t>
    </dgm:pt>
    <dgm:pt modelId="{72FBFF08-7194-4B8F-83C6-57FB491D50E7}" type="parTrans" cxnId="{F023141E-CE81-45C4-8BA7-EB9F35641A75}">
      <dgm:prSet/>
      <dgm:spPr/>
      <dgm:t>
        <a:bodyPr/>
        <a:lstStyle/>
        <a:p>
          <a:endParaRPr lang="en-US"/>
        </a:p>
      </dgm:t>
    </dgm:pt>
    <dgm:pt modelId="{3DB1D2AF-5A6E-4396-A709-AE200F3DE213}" type="sibTrans" cxnId="{F023141E-CE81-45C4-8BA7-EB9F35641A75}">
      <dgm:prSet/>
      <dgm:spPr/>
      <dgm:t>
        <a:bodyPr/>
        <a:lstStyle/>
        <a:p>
          <a:endParaRPr lang="en-US"/>
        </a:p>
      </dgm:t>
    </dgm:pt>
    <dgm:pt modelId="{2C628106-8B5C-41D9-8004-10D6C63202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Iterator vs Collection in Java </a:t>
          </a:r>
        </a:p>
      </dgm:t>
    </dgm:pt>
    <dgm:pt modelId="{76F61AFB-5593-4523-8246-5F5FCBE51B77}" type="parTrans" cxnId="{52564E18-AA3A-4DD3-AFC0-AD4FC288FFF9}">
      <dgm:prSet/>
      <dgm:spPr/>
      <dgm:t>
        <a:bodyPr/>
        <a:lstStyle/>
        <a:p>
          <a:endParaRPr lang="en-US"/>
        </a:p>
      </dgm:t>
    </dgm:pt>
    <dgm:pt modelId="{9E471190-1774-450C-B5F6-6AAEE28DE027}" type="sibTrans" cxnId="{52564E18-AA3A-4DD3-AFC0-AD4FC288FFF9}">
      <dgm:prSet/>
      <dgm:spPr/>
      <dgm:t>
        <a:bodyPr/>
        <a:lstStyle/>
        <a:p>
          <a:endParaRPr lang="en-US"/>
        </a:p>
      </dgm:t>
    </dgm:pt>
    <dgm:pt modelId="{20B58EAC-0CDE-4AB6-A9F9-1855258E110C}" type="pres">
      <dgm:prSet presAssocID="{27530022-5C0F-48FB-8E64-9F9F6EC60817}" presName="root" presStyleCnt="0">
        <dgm:presLayoutVars>
          <dgm:dir/>
          <dgm:resizeHandles val="exact"/>
        </dgm:presLayoutVars>
      </dgm:prSet>
      <dgm:spPr/>
    </dgm:pt>
    <dgm:pt modelId="{F7912DA6-9676-4FB0-9E2F-F820C9E07665}" type="pres">
      <dgm:prSet presAssocID="{4FC60A1C-E854-4963-BAC2-3483CDDB8C57}" presName="compNode" presStyleCnt="0"/>
      <dgm:spPr/>
    </dgm:pt>
    <dgm:pt modelId="{8F3E7DF3-C911-4DDB-9562-71F7888246CD}" type="pres">
      <dgm:prSet presAssocID="{4FC60A1C-E854-4963-BAC2-3483CDDB8C57}" presName="bgRect" presStyleLbl="bgShp" presStyleIdx="0" presStyleCnt="5"/>
      <dgm:spPr/>
    </dgm:pt>
    <dgm:pt modelId="{6E9A4345-A633-4501-AD38-04BFB94D94B2}" type="pres">
      <dgm:prSet presAssocID="{4FC60A1C-E854-4963-BAC2-3483CDDB8C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87CC0B14-3914-4F6B-89AB-0B456B6BAB5F}" type="pres">
      <dgm:prSet presAssocID="{4FC60A1C-E854-4963-BAC2-3483CDDB8C57}" presName="spaceRect" presStyleCnt="0"/>
      <dgm:spPr/>
    </dgm:pt>
    <dgm:pt modelId="{E3BDE305-952B-4BFD-9D19-6DBDEC381EF5}" type="pres">
      <dgm:prSet presAssocID="{4FC60A1C-E854-4963-BAC2-3483CDDB8C57}" presName="parTx" presStyleLbl="revTx" presStyleIdx="0" presStyleCnt="5">
        <dgm:presLayoutVars>
          <dgm:chMax val="0"/>
          <dgm:chPref val="0"/>
        </dgm:presLayoutVars>
      </dgm:prSet>
      <dgm:spPr/>
    </dgm:pt>
    <dgm:pt modelId="{CABD78BA-3A44-48D0-A107-C4EA658886BB}" type="pres">
      <dgm:prSet presAssocID="{D3625FE1-D4BC-4C88-9B77-BA165F6B7533}" presName="sibTrans" presStyleCnt="0"/>
      <dgm:spPr/>
    </dgm:pt>
    <dgm:pt modelId="{85B1951F-9879-4D96-BB1B-00296E2C0CB9}" type="pres">
      <dgm:prSet presAssocID="{37C19AE2-CA6E-4CDB-8B0B-C291CA3AF8E0}" presName="compNode" presStyleCnt="0"/>
      <dgm:spPr/>
    </dgm:pt>
    <dgm:pt modelId="{21095E15-91B6-4FE5-8F39-743DA066BC74}" type="pres">
      <dgm:prSet presAssocID="{37C19AE2-CA6E-4CDB-8B0B-C291CA3AF8E0}" presName="bgRect" presStyleLbl="bgShp" presStyleIdx="1" presStyleCnt="5"/>
      <dgm:spPr/>
    </dgm:pt>
    <dgm:pt modelId="{85073F2D-46FB-407D-98DC-B3C3E2501575}" type="pres">
      <dgm:prSet presAssocID="{37C19AE2-CA6E-4CDB-8B0B-C291CA3AF8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449D286C-1760-43E5-AED7-DF6AC1D13E25}" type="pres">
      <dgm:prSet presAssocID="{37C19AE2-CA6E-4CDB-8B0B-C291CA3AF8E0}" presName="spaceRect" presStyleCnt="0"/>
      <dgm:spPr/>
    </dgm:pt>
    <dgm:pt modelId="{570335FD-4B8F-4C5B-BB22-457594C33DC5}" type="pres">
      <dgm:prSet presAssocID="{37C19AE2-CA6E-4CDB-8B0B-C291CA3AF8E0}" presName="parTx" presStyleLbl="revTx" presStyleIdx="1" presStyleCnt="5">
        <dgm:presLayoutVars>
          <dgm:chMax val="0"/>
          <dgm:chPref val="0"/>
        </dgm:presLayoutVars>
      </dgm:prSet>
      <dgm:spPr/>
    </dgm:pt>
    <dgm:pt modelId="{60DDEEDE-A327-4814-9861-DB31C2CFF382}" type="pres">
      <dgm:prSet presAssocID="{AEBF1FE6-B17F-4C1B-8AD4-6997085D63A2}" presName="sibTrans" presStyleCnt="0"/>
      <dgm:spPr/>
    </dgm:pt>
    <dgm:pt modelId="{DA621781-65A2-4A22-B2CE-8F4F2DD44927}" type="pres">
      <dgm:prSet presAssocID="{2941B593-956C-4064-9C7D-6B77D50B29B4}" presName="compNode" presStyleCnt="0"/>
      <dgm:spPr/>
    </dgm:pt>
    <dgm:pt modelId="{875FF05F-2975-44A4-BF75-8092C74938FC}" type="pres">
      <dgm:prSet presAssocID="{2941B593-956C-4064-9C7D-6B77D50B29B4}" presName="bgRect" presStyleLbl="bgShp" presStyleIdx="2" presStyleCnt="5"/>
      <dgm:spPr/>
    </dgm:pt>
    <dgm:pt modelId="{DCBA0095-F975-4ED7-9A68-2511A70CB586}" type="pres">
      <dgm:prSet presAssocID="{2941B593-956C-4064-9C7D-6B77D50B29B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D8395AD-500E-4405-BC01-E2C5FCF69310}" type="pres">
      <dgm:prSet presAssocID="{2941B593-956C-4064-9C7D-6B77D50B29B4}" presName="spaceRect" presStyleCnt="0"/>
      <dgm:spPr/>
    </dgm:pt>
    <dgm:pt modelId="{B3C0BF26-4D8D-42B6-94E6-F5DC03A274D6}" type="pres">
      <dgm:prSet presAssocID="{2941B593-956C-4064-9C7D-6B77D50B29B4}" presName="parTx" presStyleLbl="revTx" presStyleIdx="2" presStyleCnt="5">
        <dgm:presLayoutVars>
          <dgm:chMax val="0"/>
          <dgm:chPref val="0"/>
        </dgm:presLayoutVars>
      </dgm:prSet>
      <dgm:spPr/>
    </dgm:pt>
    <dgm:pt modelId="{A24BD4B8-96A4-4C24-B690-563BB554B07F}" type="pres">
      <dgm:prSet presAssocID="{D73AD4AC-AA0E-4F91-895D-640824F82F3E}" presName="sibTrans" presStyleCnt="0"/>
      <dgm:spPr/>
    </dgm:pt>
    <dgm:pt modelId="{A9463688-99AC-4A0D-9AD6-831C8229FA08}" type="pres">
      <dgm:prSet presAssocID="{A519635F-D70A-453A-A9B1-331D514D92A1}" presName="compNode" presStyleCnt="0"/>
      <dgm:spPr/>
    </dgm:pt>
    <dgm:pt modelId="{D6BA3668-E23E-4BF1-8959-5B8F263B1B7E}" type="pres">
      <dgm:prSet presAssocID="{A519635F-D70A-453A-A9B1-331D514D92A1}" presName="bgRect" presStyleLbl="bgShp" presStyleIdx="3" presStyleCnt="5"/>
      <dgm:spPr/>
    </dgm:pt>
    <dgm:pt modelId="{E85B2E3F-0D4D-4347-A7DE-A5BE80406B5F}" type="pres">
      <dgm:prSet presAssocID="{A519635F-D70A-453A-A9B1-331D514D92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D55A8113-FBFC-4F3F-B5EA-9531106E41DD}" type="pres">
      <dgm:prSet presAssocID="{A519635F-D70A-453A-A9B1-331D514D92A1}" presName="spaceRect" presStyleCnt="0"/>
      <dgm:spPr/>
    </dgm:pt>
    <dgm:pt modelId="{75FB6BC7-77F7-46C1-96DB-F7A0CCAD153F}" type="pres">
      <dgm:prSet presAssocID="{A519635F-D70A-453A-A9B1-331D514D92A1}" presName="parTx" presStyleLbl="revTx" presStyleIdx="3" presStyleCnt="5">
        <dgm:presLayoutVars>
          <dgm:chMax val="0"/>
          <dgm:chPref val="0"/>
        </dgm:presLayoutVars>
      </dgm:prSet>
      <dgm:spPr/>
    </dgm:pt>
    <dgm:pt modelId="{FFA5E8C0-578D-4610-8597-FBB11C024589}" type="pres">
      <dgm:prSet presAssocID="{3DB1D2AF-5A6E-4396-A709-AE200F3DE213}" presName="sibTrans" presStyleCnt="0"/>
      <dgm:spPr/>
    </dgm:pt>
    <dgm:pt modelId="{284D2163-A78A-4015-9B6D-54967566E0F2}" type="pres">
      <dgm:prSet presAssocID="{2C628106-8B5C-41D9-8004-10D6C632023E}" presName="compNode" presStyleCnt="0"/>
      <dgm:spPr/>
    </dgm:pt>
    <dgm:pt modelId="{D684FD33-A884-4BBD-B5BA-03FC74F4C085}" type="pres">
      <dgm:prSet presAssocID="{2C628106-8B5C-41D9-8004-10D6C632023E}" presName="bgRect" presStyleLbl="bgShp" presStyleIdx="4" presStyleCnt="5"/>
      <dgm:spPr/>
    </dgm:pt>
    <dgm:pt modelId="{0FEF1831-05C0-4882-9045-FC211BBB91D3}" type="pres">
      <dgm:prSet presAssocID="{2C628106-8B5C-41D9-8004-10D6C632023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rCode1"/>
        </a:ext>
      </dgm:extLst>
    </dgm:pt>
    <dgm:pt modelId="{ECF5CCBD-DAE6-46C3-BAF5-DB82767DB48D}" type="pres">
      <dgm:prSet presAssocID="{2C628106-8B5C-41D9-8004-10D6C632023E}" presName="spaceRect" presStyleCnt="0"/>
      <dgm:spPr/>
    </dgm:pt>
    <dgm:pt modelId="{E3BA556D-218A-4E89-862E-351F258A6085}" type="pres">
      <dgm:prSet presAssocID="{2C628106-8B5C-41D9-8004-10D6C632023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6592B03-CAB5-4A62-B115-6228D59D22C7}" srcId="{27530022-5C0F-48FB-8E64-9F9F6EC60817}" destId="{4FC60A1C-E854-4963-BAC2-3483CDDB8C57}" srcOrd="0" destOrd="0" parTransId="{A61346B8-87A7-453C-957D-23697CACAC13}" sibTransId="{D3625FE1-D4BC-4C88-9B77-BA165F6B7533}"/>
    <dgm:cxn modelId="{8A1F1F05-4F6E-43B3-9321-A51F8F0ECA6C}" srcId="{27530022-5C0F-48FB-8E64-9F9F6EC60817}" destId="{37C19AE2-CA6E-4CDB-8B0B-C291CA3AF8E0}" srcOrd="1" destOrd="0" parTransId="{EA384C5E-6E33-442E-89A2-9ADF76916862}" sibTransId="{AEBF1FE6-B17F-4C1B-8AD4-6997085D63A2}"/>
    <dgm:cxn modelId="{19D9C211-BCD0-4B70-AB44-95D15BD3D1FC}" type="presOf" srcId="{A519635F-D70A-453A-A9B1-331D514D92A1}" destId="{75FB6BC7-77F7-46C1-96DB-F7A0CCAD153F}" srcOrd="0" destOrd="0" presId="urn:microsoft.com/office/officeart/2018/2/layout/IconVerticalSolidList"/>
    <dgm:cxn modelId="{52564E18-AA3A-4DD3-AFC0-AD4FC288FFF9}" srcId="{27530022-5C0F-48FB-8E64-9F9F6EC60817}" destId="{2C628106-8B5C-41D9-8004-10D6C632023E}" srcOrd="4" destOrd="0" parTransId="{76F61AFB-5593-4523-8246-5F5FCBE51B77}" sibTransId="{9E471190-1774-450C-B5F6-6AAEE28DE027}"/>
    <dgm:cxn modelId="{B297E418-BE2E-4DF6-AC22-87385BC0E0ED}" type="presOf" srcId="{4FC60A1C-E854-4963-BAC2-3483CDDB8C57}" destId="{E3BDE305-952B-4BFD-9D19-6DBDEC381EF5}" srcOrd="0" destOrd="0" presId="urn:microsoft.com/office/officeart/2018/2/layout/IconVerticalSolidList"/>
    <dgm:cxn modelId="{F023141E-CE81-45C4-8BA7-EB9F35641A75}" srcId="{27530022-5C0F-48FB-8E64-9F9F6EC60817}" destId="{A519635F-D70A-453A-A9B1-331D514D92A1}" srcOrd="3" destOrd="0" parTransId="{72FBFF08-7194-4B8F-83C6-57FB491D50E7}" sibTransId="{3DB1D2AF-5A6E-4396-A709-AE200F3DE213}"/>
    <dgm:cxn modelId="{B712CE22-70E4-4126-B8A9-9CDC26534890}" type="presOf" srcId="{27530022-5C0F-48FB-8E64-9F9F6EC60817}" destId="{20B58EAC-0CDE-4AB6-A9F9-1855258E110C}" srcOrd="0" destOrd="0" presId="urn:microsoft.com/office/officeart/2018/2/layout/IconVerticalSolidList"/>
    <dgm:cxn modelId="{C912672F-B13D-40D3-A8FA-E99240C060DE}" type="presOf" srcId="{2C628106-8B5C-41D9-8004-10D6C632023E}" destId="{E3BA556D-218A-4E89-862E-351F258A6085}" srcOrd="0" destOrd="0" presId="urn:microsoft.com/office/officeart/2018/2/layout/IconVerticalSolidList"/>
    <dgm:cxn modelId="{B8CE4B57-8EC9-4C96-97DC-134E129EE263}" type="presOf" srcId="{2941B593-956C-4064-9C7D-6B77D50B29B4}" destId="{B3C0BF26-4D8D-42B6-94E6-F5DC03A274D6}" srcOrd="0" destOrd="0" presId="urn:microsoft.com/office/officeart/2018/2/layout/IconVerticalSolidList"/>
    <dgm:cxn modelId="{7934CAAE-9E84-4CF4-86D8-FAC2E7E53ED0}" type="presOf" srcId="{37C19AE2-CA6E-4CDB-8B0B-C291CA3AF8E0}" destId="{570335FD-4B8F-4C5B-BB22-457594C33DC5}" srcOrd="0" destOrd="0" presId="urn:microsoft.com/office/officeart/2018/2/layout/IconVerticalSolidList"/>
    <dgm:cxn modelId="{E137AFFF-550C-4017-A87F-9DF6A36DD9C6}" srcId="{27530022-5C0F-48FB-8E64-9F9F6EC60817}" destId="{2941B593-956C-4064-9C7D-6B77D50B29B4}" srcOrd="2" destOrd="0" parTransId="{30900ED3-6C5E-48BD-9ACC-DB081096B8D5}" sibTransId="{D73AD4AC-AA0E-4F91-895D-640824F82F3E}"/>
    <dgm:cxn modelId="{C0F5A10F-984B-4867-94D1-CEE877C4048C}" type="presParOf" srcId="{20B58EAC-0CDE-4AB6-A9F9-1855258E110C}" destId="{F7912DA6-9676-4FB0-9E2F-F820C9E07665}" srcOrd="0" destOrd="0" presId="urn:microsoft.com/office/officeart/2018/2/layout/IconVerticalSolidList"/>
    <dgm:cxn modelId="{DBD33B60-6455-44E8-AEBF-4E568C48AA00}" type="presParOf" srcId="{F7912DA6-9676-4FB0-9E2F-F820C9E07665}" destId="{8F3E7DF3-C911-4DDB-9562-71F7888246CD}" srcOrd="0" destOrd="0" presId="urn:microsoft.com/office/officeart/2018/2/layout/IconVerticalSolidList"/>
    <dgm:cxn modelId="{7E34ED18-1E2A-4C18-B2A8-36AEC9D0E3E2}" type="presParOf" srcId="{F7912DA6-9676-4FB0-9E2F-F820C9E07665}" destId="{6E9A4345-A633-4501-AD38-04BFB94D94B2}" srcOrd="1" destOrd="0" presId="urn:microsoft.com/office/officeart/2018/2/layout/IconVerticalSolidList"/>
    <dgm:cxn modelId="{B54CB969-7E48-4E94-9AC8-F5A32DC6DD86}" type="presParOf" srcId="{F7912DA6-9676-4FB0-9E2F-F820C9E07665}" destId="{87CC0B14-3914-4F6B-89AB-0B456B6BAB5F}" srcOrd="2" destOrd="0" presId="urn:microsoft.com/office/officeart/2018/2/layout/IconVerticalSolidList"/>
    <dgm:cxn modelId="{5CC9DFFF-89E7-4B9E-85D8-87D058154781}" type="presParOf" srcId="{F7912DA6-9676-4FB0-9E2F-F820C9E07665}" destId="{E3BDE305-952B-4BFD-9D19-6DBDEC381EF5}" srcOrd="3" destOrd="0" presId="urn:microsoft.com/office/officeart/2018/2/layout/IconVerticalSolidList"/>
    <dgm:cxn modelId="{AFAA33F5-79E2-4C91-88C2-C008B89C36B3}" type="presParOf" srcId="{20B58EAC-0CDE-4AB6-A9F9-1855258E110C}" destId="{CABD78BA-3A44-48D0-A107-C4EA658886BB}" srcOrd="1" destOrd="0" presId="urn:microsoft.com/office/officeart/2018/2/layout/IconVerticalSolidList"/>
    <dgm:cxn modelId="{0C33631E-17E3-4FF9-87ED-1D5F8AA782D8}" type="presParOf" srcId="{20B58EAC-0CDE-4AB6-A9F9-1855258E110C}" destId="{85B1951F-9879-4D96-BB1B-00296E2C0CB9}" srcOrd="2" destOrd="0" presId="urn:microsoft.com/office/officeart/2018/2/layout/IconVerticalSolidList"/>
    <dgm:cxn modelId="{55331627-ABF7-4088-8F6B-810E85A476D4}" type="presParOf" srcId="{85B1951F-9879-4D96-BB1B-00296E2C0CB9}" destId="{21095E15-91B6-4FE5-8F39-743DA066BC74}" srcOrd="0" destOrd="0" presId="urn:microsoft.com/office/officeart/2018/2/layout/IconVerticalSolidList"/>
    <dgm:cxn modelId="{7009E880-7020-4231-BB75-233105FE6D41}" type="presParOf" srcId="{85B1951F-9879-4D96-BB1B-00296E2C0CB9}" destId="{85073F2D-46FB-407D-98DC-B3C3E2501575}" srcOrd="1" destOrd="0" presId="urn:microsoft.com/office/officeart/2018/2/layout/IconVerticalSolidList"/>
    <dgm:cxn modelId="{C93DF2C0-3D31-4005-8EB5-E2E92311DAC7}" type="presParOf" srcId="{85B1951F-9879-4D96-BB1B-00296E2C0CB9}" destId="{449D286C-1760-43E5-AED7-DF6AC1D13E25}" srcOrd="2" destOrd="0" presId="urn:microsoft.com/office/officeart/2018/2/layout/IconVerticalSolidList"/>
    <dgm:cxn modelId="{0D5A0F65-CF06-4390-9839-3B169D7DF802}" type="presParOf" srcId="{85B1951F-9879-4D96-BB1B-00296E2C0CB9}" destId="{570335FD-4B8F-4C5B-BB22-457594C33DC5}" srcOrd="3" destOrd="0" presId="urn:microsoft.com/office/officeart/2018/2/layout/IconVerticalSolidList"/>
    <dgm:cxn modelId="{688B2502-9D39-4084-8F11-BF88D0D0E712}" type="presParOf" srcId="{20B58EAC-0CDE-4AB6-A9F9-1855258E110C}" destId="{60DDEEDE-A327-4814-9861-DB31C2CFF382}" srcOrd="3" destOrd="0" presId="urn:microsoft.com/office/officeart/2018/2/layout/IconVerticalSolidList"/>
    <dgm:cxn modelId="{B702911E-95E9-4785-8925-2B3CE2CD523F}" type="presParOf" srcId="{20B58EAC-0CDE-4AB6-A9F9-1855258E110C}" destId="{DA621781-65A2-4A22-B2CE-8F4F2DD44927}" srcOrd="4" destOrd="0" presId="urn:microsoft.com/office/officeart/2018/2/layout/IconVerticalSolidList"/>
    <dgm:cxn modelId="{2C45635B-DFA8-4E10-8DD0-CBF5ACFD6C57}" type="presParOf" srcId="{DA621781-65A2-4A22-B2CE-8F4F2DD44927}" destId="{875FF05F-2975-44A4-BF75-8092C74938FC}" srcOrd="0" destOrd="0" presId="urn:microsoft.com/office/officeart/2018/2/layout/IconVerticalSolidList"/>
    <dgm:cxn modelId="{A5D78906-16DB-48E0-B141-83ABD65F9F92}" type="presParOf" srcId="{DA621781-65A2-4A22-B2CE-8F4F2DD44927}" destId="{DCBA0095-F975-4ED7-9A68-2511A70CB586}" srcOrd="1" destOrd="0" presId="urn:microsoft.com/office/officeart/2018/2/layout/IconVerticalSolidList"/>
    <dgm:cxn modelId="{1893B062-E155-46D0-8C2A-2A946CAABF60}" type="presParOf" srcId="{DA621781-65A2-4A22-B2CE-8F4F2DD44927}" destId="{FD8395AD-500E-4405-BC01-E2C5FCF69310}" srcOrd="2" destOrd="0" presId="urn:microsoft.com/office/officeart/2018/2/layout/IconVerticalSolidList"/>
    <dgm:cxn modelId="{0BAAC498-D69C-40E4-8CC7-14453E103832}" type="presParOf" srcId="{DA621781-65A2-4A22-B2CE-8F4F2DD44927}" destId="{B3C0BF26-4D8D-42B6-94E6-F5DC03A274D6}" srcOrd="3" destOrd="0" presId="urn:microsoft.com/office/officeart/2018/2/layout/IconVerticalSolidList"/>
    <dgm:cxn modelId="{5AC7D3F7-738D-4479-924B-0F20D4C7A048}" type="presParOf" srcId="{20B58EAC-0CDE-4AB6-A9F9-1855258E110C}" destId="{A24BD4B8-96A4-4C24-B690-563BB554B07F}" srcOrd="5" destOrd="0" presId="urn:microsoft.com/office/officeart/2018/2/layout/IconVerticalSolidList"/>
    <dgm:cxn modelId="{BEF15B18-63A0-4EC8-A6D2-4415ABBDFAFD}" type="presParOf" srcId="{20B58EAC-0CDE-4AB6-A9F9-1855258E110C}" destId="{A9463688-99AC-4A0D-9AD6-831C8229FA08}" srcOrd="6" destOrd="0" presId="urn:microsoft.com/office/officeart/2018/2/layout/IconVerticalSolidList"/>
    <dgm:cxn modelId="{5849C41E-968F-48C0-8B63-ACBC02F9AD68}" type="presParOf" srcId="{A9463688-99AC-4A0D-9AD6-831C8229FA08}" destId="{D6BA3668-E23E-4BF1-8959-5B8F263B1B7E}" srcOrd="0" destOrd="0" presId="urn:microsoft.com/office/officeart/2018/2/layout/IconVerticalSolidList"/>
    <dgm:cxn modelId="{FCF3E086-0F5C-4307-A305-0BDC8B2A1470}" type="presParOf" srcId="{A9463688-99AC-4A0D-9AD6-831C8229FA08}" destId="{E85B2E3F-0D4D-4347-A7DE-A5BE80406B5F}" srcOrd="1" destOrd="0" presId="urn:microsoft.com/office/officeart/2018/2/layout/IconVerticalSolidList"/>
    <dgm:cxn modelId="{9D918699-92C7-41F6-BF5B-C57D657E9D3A}" type="presParOf" srcId="{A9463688-99AC-4A0D-9AD6-831C8229FA08}" destId="{D55A8113-FBFC-4F3F-B5EA-9531106E41DD}" srcOrd="2" destOrd="0" presId="urn:microsoft.com/office/officeart/2018/2/layout/IconVerticalSolidList"/>
    <dgm:cxn modelId="{D83CEDB0-C4B7-44E6-B8A2-C89BD6FE0D1A}" type="presParOf" srcId="{A9463688-99AC-4A0D-9AD6-831C8229FA08}" destId="{75FB6BC7-77F7-46C1-96DB-F7A0CCAD153F}" srcOrd="3" destOrd="0" presId="urn:microsoft.com/office/officeart/2018/2/layout/IconVerticalSolidList"/>
    <dgm:cxn modelId="{3F012961-AE8F-4D61-A60D-D5CBA229A92A}" type="presParOf" srcId="{20B58EAC-0CDE-4AB6-A9F9-1855258E110C}" destId="{FFA5E8C0-578D-4610-8597-FBB11C024589}" srcOrd="7" destOrd="0" presId="urn:microsoft.com/office/officeart/2018/2/layout/IconVerticalSolidList"/>
    <dgm:cxn modelId="{8A57FCCB-8A3B-4D50-8216-D5F2F59EB9AF}" type="presParOf" srcId="{20B58EAC-0CDE-4AB6-A9F9-1855258E110C}" destId="{284D2163-A78A-4015-9B6D-54967566E0F2}" srcOrd="8" destOrd="0" presId="urn:microsoft.com/office/officeart/2018/2/layout/IconVerticalSolidList"/>
    <dgm:cxn modelId="{7694C020-E284-4A7D-ABA6-92FEC014D123}" type="presParOf" srcId="{284D2163-A78A-4015-9B6D-54967566E0F2}" destId="{D684FD33-A884-4BBD-B5BA-03FC74F4C085}" srcOrd="0" destOrd="0" presId="urn:microsoft.com/office/officeart/2018/2/layout/IconVerticalSolidList"/>
    <dgm:cxn modelId="{F7076A9F-F4D3-418D-BBB3-63B66F592B3D}" type="presParOf" srcId="{284D2163-A78A-4015-9B6D-54967566E0F2}" destId="{0FEF1831-05C0-4882-9045-FC211BBB91D3}" srcOrd="1" destOrd="0" presId="urn:microsoft.com/office/officeart/2018/2/layout/IconVerticalSolidList"/>
    <dgm:cxn modelId="{282C16AD-BB7E-464E-ABEA-2AAF0C0ED3D9}" type="presParOf" srcId="{284D2163-A78A-4015-9B6D-54967566E0F2}" destId="{ECF5CCBD-DAE6-46C3-BAF5-DB82767DB48D}" srcOrd="2" destOrd="0" presId="urn:microsoft.com/office/officeart/2018/2/layout/IconVerticalSolidList"/>
    <dgm:cxn modelId="{24E00610-B69C-4B0F-8A94-F123E7F3BA3F}" type="presParOf" srcId="{284D2163-A78A-4015-9B6D-54967566E0F2}" destId="{E3BA556D-218A-4E89-862E-351F258A60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AFB67-77AA-4F1A-9376-C17543B2325F}">
      <dsp:nvSpPr>
        <dsp:cNvPr id="0" name=""/>
        <dsp:cNvSpPr/>
      </dsp:nvSpPr>
      <dsp:spPr>
        <a:xfrm>
          <a:off x="2116200" y="55055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16945-C526-4DE0-AA6F-20E693241572}">
      <dsp:nvSpPr>
        <dsp:cNvPr id="0" name=""/>
        <dsp:cNvSpPr/>
      </dsp:nvSpPr>
      <dsp:spPr>
        <a:xfrm>
          <a:off x="712199" y="218825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Static Class</a:t>
          </a:r>
        </a:p>
      </dsp:txBody>
      <dsp:txXfrm>
        <a:off x="712199" y="2188252"/>
        <a:ext cx="4320000" cy="648000"/>
      </dsp:txXfrm>
    </dsp:sp>
    <dsp:sp modelId="{668C88ED-42D1-4587-99B8-EFE01F69CE0C}">
      <dsp:nvSpPr>
        <dsp:cNvPr id="0" name=""/>
        <dsp:cNvSpPr/>
      </dsp:nvSpPr>
      <dsp:spPr>
        <a:xfrm>
          <a:off x="712199" y="2894716"/>
          <a:ext cx="4320000" cy="579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B9FD8-E8E2-4C14-9BC5-C0EBEFBE8746}">
      <dsp:nvSpPr>
        <dsp:cNvPr id="0" name=""/>
        <dsp:cNvSpPr/>
      </dsp:nvSpPr>
      <dsp:spPr>
        <a:xfrm>
          <a:off x="7192200" y="55055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C7ADF-AD60-464A-AE29-8EBC6A3FBC90}">
      <dsp:nvSpPr>
        <dsp:cNvPr id="0" name=""/>
        <dsp:cNvSpPr/>
      </dsp:nvSpPr>
      <dsp:spPr>
        <a:xfrm>
          <a:off x="5788200" y="218825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Why Java is not a Pure Object Oriented Language?</a:t>
          </a:r>
        </a:p>
      </dsp:txBody>
      <dsp:txXfrm>
        <a:off x="5788200" y="2188252"/>
        <a:ext cx="4320000" cy="648000"/>
      </dsp:txXfrm>
    </dsp:sp>
    <dsp:sp modelId="{B4BB9FD0-E609-488F-9933-6D0A4EF8F539}">
      <dsp:nvSpPr>
        <dsp:cNvPr id="0" name=""/>
        <dsp:cNvSpPr/>
      </dsp:nvSpPr>
      <dsp:spPr>
        <a:xfrm>
          <a:off x="5788200" y="2894716"/>
          <a:ext cx="4320000" cy="579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US" sz="1700" kern="1200" dirty="0"/>
            <a:t>Primitive Data Type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static keyword</a:t>
          </a:r>
        </a:p>
      </dsp:txBody>
      <dsp:txXfrm>
        <a:off x="5788200" y="2894716"/>
        <a:ext cx="4320000" cy="579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E7DF3-C911-4DDB-9562-71F7888246CD}">
      <dsp:nvSpPr>
        <dsp:cNvPr id="0" name=""/>
        <dsp:cNvSpPr/>
      </dsp:nvSpPr>
      <dsp:spPr>
        <a:xfrm>
          <a:off x="0" y="3143"/>
          <a:ext cx="10820400" cy="669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A4345-A633-4501-AD38-04BFB94D94B2}">
      <dsp:nvSpPr>
        <dsp:cNvPr id="0" name=""/>
        <dsp:cNvSpPr/>
      </dsp:nvSpPr>
      <dsp:spPr>
        <a:xfrm>
          <a:off x="202575" y="153819"/>
          <a:ext cx="368318" cy="368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DE305-952B-4BFD-9D19-6DBDEC381EF5}">
      <dsp:nvSpPr>
        <dsp:cNvPr id="0" name=""/>
        <dsp:cNvSpPr/>
      </dsp:nvSpPr>
      <dsp:spPr>
        <a:xfrm>
          <a:off x="773469" y="3143"/>
          <a:ext cx="10046930" cy="6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3" tIns="70873" rIns="70873" bIns="708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Garbage Collection</a:t>
          </a:r>
        </a:p>
      </dsp:txBody>
      <dsp:txXfrm>
        <a:off x="773469" y="3143"/>
        <a:ext cx="10046930" cy="669670"/>
      </dsp:txXfrm>
    </dsp:sp>
    <dsp:sp modelId="{21095E15-91B6-4FE5-8F39-743DA066BC74}">
      <dsp:nvSpPr>
        <dsp:cNvPr id="0" name=""/>
        <dsp:cNvSpPr/>
      </dsp:nvSpPr>
      <dsp:spPr>
        <a:xfrm>
          <a:off x="0" y="840232"/>
          <a:ext cx="10820400" cy="669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73F2D-46FB-407D-98DC-B3C3E2501575}">
      <dsp:nvSpPr>
        <dsp:cNvPr id="0" name=""/>
        <dsp:cNvSpPr/>
      </dsp:nvSpPr>
      <dsp:spPr>
        <a:xfrm>
          <a:off x="202575" y="990908"/>
          <a:ext cx="368318" cy="368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335FD-4B8F-4C5B-BB22-457594C33DC5}">
      <dsp:nvSpPr>
        <dsp:cNvPr id="0" name=""/>
        <dsp:cNvSpPr/>
      </dsp:nvSpPr>
      <dsp:spPr>
        <a:xfrm>
          <a:off x="773469" y="840232"/>
          <a:ext cx="10046930" cy="6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3" tIns="70873" rIns="70873" bIns="708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to make object eligible for garbage collection in Java?</a:t>
          </a:r>
        </a:p>
      </dsp:txBody>
      <dsp:txXfrm>
        <a:off x="773469" y="840232"/>
        <a:ext cx="10046930" cy="669670"/>
      </dsp:txXfrm>
    </dsp:sp>
    <dsp:sp modelId="{875FF05F-2975-44A4-BF75-8092C74938FC}">
      <dsp:nvSpPr>
        <dsp:cNvPr id="0" name=""/>
        <dsp:cNvSpPr/>
      </dsp:nvSpPr>
      <dsp:spPr>
        <a:xfrm>
          <a:off x="0" y="1677321"/>
          <a:ext cx="10820400" cy="669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A0095-F975-4ED7-9A68-2511A70CB586}">
      <dsp:nvSpPr>
        <dsp:cNvPr id="0" name=""/>
        <dsp:cNvSpPr/>
      </dsp:nvSpPr>
      <dsp:spPr>
        <a:xfrm>
          <a:off x="202575" y="1827997"/>
          <a:ext cx="368318" cy="368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0BF26-4D8D-42B6-94E6-F5DC03A274D6}">
      <dsp:nvSpPr>
        <dsp:cNvPr id="0" name=""/>
        <dsp:cNvSpPr/>
      </dsp:nvSpPr>
      <dsp:spPr>
        <a:xfrm>
          <a:off x="773469" y="1677321"/>
          <a:ext cx="10046930" cy="6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3" tIns="70873" rIns="70873" bIns="708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Automatic Resource Management</a:t>
          </a:r>
        </a:p>
      </dsp:txBody>
      <dsp:txXfrm>
        <a:off x="773469" y="1677321"/>
        <a:ext cx="10046930" cy="669670"/>
      </dsp:txXfrm>
    </dsp:sp>
    <dsp:sp modelId="{D6BA3668-E23E-4BF1-8959-5B8F263B1B7E}">
      <dsp:nvSpPr>
        <dsp:cNvPr id="0" name=""/>
        <dsp:cNvSpPr/>
      </dsp:nvSpPr>
      <dsp:spPr>
        <a:xfrm>
          <a:off x="0" y="2514409"/>
          <a:ext cx="10820400" cy="669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B2E3F-0D4D-4347-A7DE-A5BE80406B5F}">
      <dsp:nvSpPr>
        <dsp:cNvPr id="0" name=""/>
        <dsp:cNvSpPr/>
      </dsp:nvSpPr>
      <dsp:spPr>
        <a:xfrm>
          <a:off x="202575" y="2665085"/>
          <a:ext cx="368318" cy="3683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B6BC7-77F7-46C1-96DB-F7A0CCAD153F}">
      <dsp:nvSpPr>
        <dsp:cNvPr id="0" name=""/>
        <dsp:cNvSpPr/>
      </dsp:nvSpPr>
      <dsp:spPr>
        <a:xfrm>
          <a:off x="773469" y="2514409"/>
          <a:ext cx="10046930" cy="6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3" tIns="70873" rIns="70873" bIns="708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of Java programs | Set 10 (Garbage Collection)</a:t>
          </a:r>
        </a:p>
      </dsp:txBody>
      <dsp:txXfrm>
        <a:off x="773469" y="2514409"/>
        <a:ext cx="10046930" cy="669670"/>
      </dsp:txXfrm>
    </dsp:sp>
    <dsp:sp modelId="{D684FD33-A884-4BBD-B5BA-03FC74F4C085}">
      <dsp:nvSpPr>
        <dsp:cNvPr id="0" name=""/>
        <dsp:cNvSpPr/>
      </dsp:nvSpPr>
      <dsp:spPr>
        <a:xfrm>
          <a:off x="0" y="3351498"/>
          <a:ext cx="10820400" cy="669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F1831-05C0-4882-9045-FC211BBB91D3}">
      <dsp:nvSpPr>
        <dsp:cNvPr id="0" name=""/>
        <dsp:cNvSpPr/>
      </dsp:nvSpPr>
      <dsp:spPr>
        <a:xfrm>
          <a:off x="202575" y="3502174"/>
          <a:ext cx="368318" cy="3683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A556D-218A-4E89-862E-351F258A6085}">
      <dsp:nvSpPr>
        <dsp:cNvPr id="0" name=""/>
        <dsp:cNvSpPr/>
      </dsp:nvSpPr>
      <dsp:spPr>
        <a:xfrm>
          <a:off x="773469" y="3351498"/>
          <a:ext cx="10046930" cy="6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3" tIns="70873" rIns="70873" bIns="708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Iterator vs Collection in Java </a:t>
          </a:r>
        </a:p>
      </dsp:txBody>
      <dsp:txXfrm>
        <a:off x="773469" y="3351498"/>
        <a:ext cx="10046930" cy="669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0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4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11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7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9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08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8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5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1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9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83657-085F-D84C-926A-EDF1CB7E904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9D8C-E3A0-844D-8A98-FF6B0D12F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4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E8964-A3EB-A849-9B14-61640A49350E}"/>
              </a:ext>
            </a:extLst>
          </p:cNvPr>
          <p:cNvSpPr txBox="1"/>
          <p:nvPr/>
        </p:nvSpPr>
        <p:spPr>
          <a:xfrm>
            <a:off x="3341238" y="3980237"/>
            <a:ext cx="5495069" cy="72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</a:t>
            </a:r>
          </a:p>
        </p:txBody>
      </p:sp>
      <p:pic>
        <p:nvPicPr>
          <p:cNvPr id="39" name="Graphic 38" descr="End">
            <a:extLst>
              <a:ext uri="{FF2B5EF4-FFF2-40B4-BE49-F238E27FC236}">
                <a16:creationId xmlns:a16="http://schemas.microsoft.com/office/drawing/2014/main" id="{08BC6AB3-5171-4798-8F97-F8F7943F4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3021" y="1344133"/>
            <a:ext cx="2289685" cy="228968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43020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1C65-93EF-6C47-A97F-566C94B0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Overloading Vs. Overriding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2FB7DB-CB1B-B54E-890A-A4C4317349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90600" y="1681785"/>
          <a:ext cx="10363200" cy="435215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67542385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482896243"/>
                    </a:ext>
                  </a:extLst>
                </a:gridCol>
              </a:tblGrid>
              <a:tr h="33063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cap="all" dirty="0">
                          <a:solidFill>
                            <a:srgbClr val="000000"/>
                          </a:solidFill>
                          <a:effectLst/>
                        </a:rPr>
                        <a:t>METHOD OVERLOADING</a:t>
                      </a:r>
                    </a:p>
                  </a:txBody>
                  <a:tcPr marL="59041" marR="59041" marT="59041" marB="5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cap="all" dirty="0">
                          <a:solidFill>
                            <a:srgbClr val="000000"/>
                          </a:solidFill>
                          <a:effectLst/>
                        </a:rPr>
                        <a:t>METHOD OVERRIDING</a:t>
                      </a:r>
                    </a:p>
                  </a:txBody>
                  <a:tcPr marL="59041" marR="59041" marT="59041" marB="5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832940"/>
                  </a:ext>
                </a:extLst>
              </a:tr>
              <a:tr h="5284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Method overloading is a compile time polymorphism.</a:t>
                      </a:r>
                    </a:p>
                  </a:txBody>
                  <a:tcPr marL="103322" marR="103322" marT="51661" marB="516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Method overriding is a run time polymorphism.</a:t>
                      </a:r>
                    </a:p>
                  </a:txBody>
                  <a:tcPr marL="103322" marR="103322" marT="51661" marB="516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578198"/>
                  </a:ext>
                </a:extLst>
              </a:tr>
              <a:tr h="9535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It help to rise the readability of the program.</a:t>
                      </a:r>
                    </a:p>
                  </a:txBody>
                  <a:tcPr marL="103322" marR="103322" marT="51661" marB="516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While it is used to grant the specific implementation of the method which is already provided by its parent class or super class.</a:t>
                      </a:r>
                    </a:p>
                  </a:txBody>
                  <a:tcPr marL="103322" marR="103322" marT="51661" marB="516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041941"/>
                  </a:ext>
                </a:extLst>
              </a:tr>
              <a:tr h="5284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It is occur within the class.</a:t>
                      </a:r>
                    </a:p>
                  </a:txBody>
                  <a:tcPr marL="103322" marR="103322" marT="51661" marB="516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While it is performed in two classes with inheritance relationship.</a:t>
                      </a:r>
                    </a:p>
                  </a:txBody>
                  <a:tcPr marL="103322" marR="103322" marT="51661" marB="516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94026"/>
                  </a:ext>
                </a:extLst>
              </a:tr>
              <a:tr h="5284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Method overloading may or may not require inheritance.</a:t>
                      </a:r>
                    </a:p>
                  </a:txBody>
                  <a:tcPr marL="103322" marR="103322" marT="51661" marB="516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While method overriding always needs inheritance.</a:t>
                      </a:r>
                    </a:p>
                  </a:txBody>
                  <a:tcPr marL="103322" marR="103322" marT="51661" marB="516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62521"/>
                  </a:ext>
                </a:extLst>
              </a:tr>
              <a:tr h="5284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In this, methods must have same name and different signature.</a:t>
                      </a:r>
                    </a:p>
                  </a:txBody>
                  <a:tcPr marL="103322" marR="103322" marT="51661" marB="516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While in this, methods must have same name and same signature.</a:t>
                      </a:r>
                    </a:p>
                  </a:txBody>
                  <a:tcPr marL="103322" marR="103322" marT="51661" marB="516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31837"/>
                  </a:ext>
                </a:extLst>
              </a:tr>
              <a:tr h="9535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In method overloading, return type can or can not be be same, but we must have to change the parameter.</a:t>
                      </a:r>
                    </a:p>
                  </a:txBody>
                  <a:tcPr marL="103322" marR="103322" marT="51661" marB="516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While in this, return type must be same or co-variant.</a:t>
                      </a:r>
                    </a:p>
                  </a:txBody>
                  <a:tcPr marL="103322" marR="103322" marT="51661" marB="5166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3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59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A87A-CDB1-384E-986B-3C6E227B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Exception Handling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DAD0-68A6-6447-A6D2-E0C189B1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lvl="0"/>
            <a:r>
              <a:rPr lang="en-US" sz="1700" dirty="0"/>
              <a:t>Exceptions</a:t>
            </a:r>
          </a:p>
          <a:p>
            <a:pPr lvl="0"/>
            <a:r>
              <a:rPr lang="en-US" sz="1700" dirty="0" err="1"/>
              <a:t>OutOfMemoryError</a:t>
            </a:r>
            <a:r>
              <a:rPr lang="en-US" sz="1700" dirty="0"/>
              <a:t> Exception</a:t>
            </a:r>
          </a:p>
          <a:p>
            <a:pPr lvl="0"/>
            <a:r>
              <a:rPr lang="en-US" sz="1700" dirty="0"/>
              <a:t>3 Different ways to print Exception messages in Java</a:t>
            </a:r>
          </a:p>
          <a:p>
            <a:pPr lvl="0"/>
            <a:r>
              <a:rPr lang="en-US" sz="1700" dirty="0"/>
              <a:t>Flow control in try-catch-finally</a:t>
            </a:r>
          </a:p>
          <a:p>
            <a:pPr lvl="0"/>
            <a:r>
              <a:rPr lang="en-US" sz="1700" dirty="0"/>
              <a:t>Types of Exceptions</a:t>
            </a:r>
          </a:p>
          <a:p>
            <a:pPr lvl="0"/>
            <a:r>
              <a:rPr lang="en-US" sz="1700" dirty="0"/>
              <a:t>Throw and Throws</a:t>
            </a:r>
          </a:p>
          <a:p>
            <a:pPr lvl="0"/>
            <a:r>
              <a:rPr lang="en-US" sz="1700" dirty="0"/>
              <a:t>User-defined Custom Exception</a:t>
            </a:r>
          </a:p>
          <a:p>
            <a:pPr lvl="0"/>
            <a:r>
              <a:rPr lang="en-US" sz="1700" dirty="0" err="1"/>
              <a:t>Multicatch</a:t>
            </a:r>
            <a:endParaRPr lang="en-US" sz="1700" dirty="0"/>
          </a:p>
          <a:p>
            <a:pPr lvl="0"/>
            <a:r>
              <a:rPr lang="en-US" sz="1700" dirty="0"/>
              <a:t>Chained Exceptions</a:t>
            </a:r>
          </a:p>
          <a:p>
            <a:pPr lvl="0"/>
            <a:r>
              <a:rPr lang="en-US" sz="1700" dirty="0"/>
              <a:t>Null Pointer Exception</a:t>
            </a:r>
          </a:p>
          <a:p>
            <a:pPr lvl="0"/>
            <a:r>
              <a:rPr lang="en-US" sz="1700" dirty="0"/>
              <a:t>Output of Java program | Set 12(Exception Handling)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50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A87A-CDB1-384E-986B-3C6E227B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Exception Handling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B40766-B503-6B46-A044-FF4BB9C99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85" y="827087"/>
            <a:ext cx="7363868" cy="4676775"/>
          </a:xfrm>
        </p:spPr>
      </p:pic>
    </p:spTree>
    <p:extLst>
      <p:ext uri="{BB962C8B-B14F-4D97-AF65-F5344CB8AC3E}">
        <p14:creationId xmlns:p14="http://schemas.microsoft.com/office/powerpoint/2010/main" val="311731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AB0D-8A67-4541-A66E-E9A7EA08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Collection in Java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7C07-D5E7-B84B-BFEA-2C71780B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lvl="0"/>
            <a:r>
              <a:rPr lang="en-US" sz="2000" dirty="0"/>
              <a:t>Collection:</a:t>
            </a:r>
          </a:p>
          <a:p>
            <a:pPr lvl="0"/>
            <a:r>
              <a:rPr lang="en-US" sz="2000" dirty="0"/>
              <a:t>Collections Class in Java</a:t>
            </a:r>
          </a:p>
          <a:p>
            <a:pPr lvl="0"/>
            <a:r>
              <a:rPr lang="en-US" sz="2000" dirty="0"/>
              <a:t>Enumeration, Iterators and </a:t>
            </a:r>
            <a:r>
              <a:rPr lang="en-US" sz="2000" dirty="0" err="1"/>
              <a:t>ListIterators</a:t>
            </a:r>
            <a:endParaRPr lang="en-US" sz="2000" dirty="0"/>
          </a:p>
          <a:p>
            <a:pPr lvl="0"/>
            <a:r>
              <a:rPr lang="en-US" sz="2000" dirty="0"/>
              <a:t>Convert an </a:t>
            </a:r>
            <a:r>
              <a:rPr lang="en-US" sz="2000" dirty="0" err="1"/>
              <a:t>Iterable</a:t>
            </a:r>
            <a:r>
              <a:rPr lang="en-US" sz="2000" dirty="0"/>
              <a:t> to Collection in Java</a:t>
            </a:r>
          </a:p>
          <a:p>
            <a:pPr lvl="0"/>
            <a:r>
              <a:rPr lang="en-US" sz="2000" dirty="0"/>
              <a:t>Using Iterators</a:t>
            </a:r>
          </a:p>
          <a:p>
            <a:pPr lvl="0"/>
            <a:r>
              <a:rPr lang="en-US" sz="2000" dirty="0"/>
              <a:t>Iterator vs Foreach</a:t>
            </a:r>
          </a:p>
          <a:p>
            <a:pPr lvl="0"/>
            <a:r>
              <a:rPr lang="en-US" sz="2000" dirty="0"/>
              <a:t>Types of iterator</a:t>
            </a:r>
          </a:p>
          <a:p>
            <a:pPr lvl="0"/>
            <a:r>
              <a:rPr lang="en-US" sz="2000" dirty="0"/>
              <a:t>Creating Sequential Stream from an Iterator in Java</a:t>
            </a:r>
          </a:p>
          <a:p>
            <a:pPr lvl="0"/>
            <a:r>
              <a:rPr lang="en-US" sz="2000" dirty="0"/>
              <a:t>Implementations:</a:t>
            </a:r>
          </a:p>
          <a:p>
            <a:pPr lvl="0"/>
            <a:r>
              <a:rPr lang="en-US" sz="2000" dirty="0"/>
              <a:t>Output of Java Program | Set 13(Collections)</a:t>
            </a:r>
          </a:p>
          <a:p>
            <a:pPr lvl="0"/>
            <a:r>
              <a:rPr lang="en-US" sz="2000" dirty="0"/>
              <a:t>Immutable List in Java (Guava)</a:t>
            </a:r>
          </a:p>
          <a:p>
            <a:pPr lvl="0"/>
            <a:r>
              <a:rPr lang="en-US" sz="2000" dirty="0" err="1"/>
              <a:t>java.util.Concurrent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196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AB0D-8A67-4541-A66E-E9A7EA08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Collection Interview FAQ’s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7C07-D5E7-B84B-BFEA-2C71780B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lvl="0"/>
            <a:r>
              <a:rPr lang="en-US" sz="2000" dirty="0"/>
              <a:t>Vector vs </a:t>
            </a:r>
            <a:r>
              <a:rPr lang="en-US" sz="2000" dirty="0" err="1"/>
              <a:t>ArrayList</a:t>
            </a:r>
            <a:endParaRPr lang="en-US" sz="2000" dirty="0"/>
          </a:p>
          <a:p>
            <a:pPr lvl="0"/>
            <a:r>
              <a:rPr lang="en-US" sz="2000" dirty="0" err="1"/>
              <a:t>ArrayList</a:t>
            </a:r>
            <a:r>
              <a:rPr lang="en-US" sz="2000" dirty="0"/>
              <a:t> vs LinkedList</a:t>
            </a:r>
          </a:p>
          <a:p>
            <a:pPr lvl="0"/>
            <a:r>
              <a:rPr lang="en-US" sz="2000" dirty="0"/>
              <a:t>Comparable vs Comparator</a:t>
            </a:r>
          </a:p>
          <a:p>
            <a:pPr lvl="0"/>
            <a:r>
              <a:rPr lang="en-US" sz="2000" dirty="0"/>
              <a:t>Differences between </a:t>
            </a:r>
            <a:r>
              <a:rPr lang="en-US" sz="2000" dirty="0" err="1"/>
              <a:t>TreeMap</a:t>
            </a:r>
            <a:r>
              <a:rPr lang="en-US" sz="2000" dirty="0"/>
              <a:t>, HashMap and </a:t>
            </a:r>
            <a:r>
              <a:rPr lang="en-US" sz="2000" dirty="0" err="1"/>
              <a:t>LinkedHashMap</a:t>
            </a:r>
            <a:endParaRPr lang="en-US" sz="2000" dirty="0"/>
          </a:p>
          <a:p>
            <a:pPr lvl="0"/>
            <a:r>
              <a:rPr lang="en-US" sz="2000" dirty="0"/>
              <a:t>HashMap vs </a:t>
            </a:r>
            <a:r>
              <a:rPr lang="en-US" sz="2000" dirty="0" err="1"/>
              <a:t>HashTable</a:t>
            </a:r>
            <a:endParaRPr lang="en-US" sz="2000" dirty="0"/>
          </a:p>
          <a:p>
            <a:pPr lvl="0"/>
            <a:r>
              <a:rPr lang="en-US" sz="2000" dirty="0" err="1"/>
              <a:t>Hashmap</a:t>
            </a:r>
            <a:r>
              <a:rPr lang="en-US" sz="2000" dirty="0"/>
              <a:t> vs </a:t>
            </a:r>
            <a:r>
              <a:rPr lang="en-US" sz="2000" dirty="0" err="1"/>
              <a:t>WeakHashMap</a:t>
            </a:r>
            <a:r>
              <a:rPr lang="en-US" sz="2000" dirty="0"/>
              <a:t> in Java</a:t>
            </a:r>
          </a:p>
          <a:p>
            <a:pPr lvl="0"/>
            <a:r>
              <a:rPr lang="en-US" sz="2000" dirty="0"/>
              <a:t>How to Synchronize </a:t>
            </a:r>
            <a:r>
              <a:rPr lang="en-US" sz="2000" dirty="0" err="1"/>
              <a:t>ArrayList</a:t>
            </a:r>
            <a:r>
              <a:rPr lang="en-US" sz="2000" dirty="0"/>
              <a:t> in Java</a:t>
            </a:r>
          </a:p>
          <a:p>
            <a:pPr lvl="0"/>
            <a:r>
              <a:rPr lang="en-US" sz="2000" dirty="0" err="1"/>
              <a:t>ArrayList</a:t>
            </a:r>
            <a:r>
              <a:rPr lang="en-US" sz="2000" dirty="0"/>
              <a:t> and LinkedList remove() methods</a:t>
            </a:r>
          </a:p>
          <a:p>
            <a:pPr lvl="0"/>
            <a:r>
              <a:rPr lang="en-US" sz="2000" dirty="0"/>
              <a:t>How to Remove an element from </a:t>
            </a:r>
            <a:r>
              <a:rPr lang="en-US" sz="2000" dirty="0" err="1"/>
              <a:t>ArrayList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8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56AB-CDE6-E04D-A138-0C9C6275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Garbage Collection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9EA221-D372-40DA-88A5-172117332A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31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58AD-6E02-4D46-98A0-3294E9B8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File Handling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703F-5E4D-0649-BD71-ED00178E7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 lnSpcReduction="10000"/>
          </a:bodyPr>
          <a:lstStyle/>
          <a:p>
            <a:pPr lvl="0"/>
            <a:r>
              <a:rPr lang="en-US" sz="1900"/>
              <a:t>File class</a:t>
            </a:r>
          </a:p>
          <a:p>
            <a:pPr lvl="0"/>
            <a:r>
              <a:rPr lang="en-US" sz="1900"/>
              <a:t>Ways of Reading a text file in Java</a:t>
            </a:r>
          </a:p>
          <a:p>
            <a:pPr lvl="0"/>
            <a:r>
              <a:rPr lang="en-US" sz="1900"/>
              <a:t>file permissions in java</a:t>
            </a:r>
          </a:p>
          <a:p>
            <a:pPr lvl="0"/>
            <a:r>
              <a:rPr lang="en-US" sz="1900"/>
              <a:t>Moving a file from one directory to another using Java</a:t>
            </a:r>
          </a:p>
          <a:p>
            <a:pPr lvl="0"/>
            <a:r>
              <a:rPr lang="en-US" sz="1900"/>
              <a:t>Copying file using FileStreams</a:t>
            </a:r>
          </a:p>
          <a:p>
            <a:pPr lvl="0"/>
            <a:r>
              <a:rPr lang="en-US" sz="1900"/>
              <a:t>Delete a file using Java</a:t>
            </a:r>
          </a:p>
          <a:p>
            <a:pPr lvl="0"/>
            <a:r>
              <a:rPr lang="en-US" sz="1900"/>
              <a:t>Java program to delete duplicate lines in text file</a:t>
            </a:r>
          </a:p>
          <a:p>
            <a:pPr lvl="0"/>
            <a:r>
              <a:rPr lang="en-US" sz="1900"/>
              <a:t>Java program to merge two files alternatively into third file</a:t>
            </a:r>
          </a:p>
          <a:p>
            <a:pPr lvl="0"/>
            <a:r>
              <a:rPr lang="en-US" sz="1900"/>
              <a:t>Java program to List all files in a directory and nested sub-directories | Recursive approach</a:t>
            </a:r>
          </a:p>
          <a:p>
            <a:pPr lvl="0"/>
            <a:r>
              <a:rPr lang="en-US" sz="1900"/>
              <a:t>Java program to delete certain text from a file</a:t>
            </a:r>
          </a:p>
          <a:p>
            <a:pPr lvl="0"/>
            <a:r>
              <a:rPr lang="en-US" sz="1900"/>
              <a:t>Check if a File is hidden in Java</a:t>
            </a:r>
          </a:p>
          <a:p>
            <a:pPr lvl="0"/>
            <a:r>
              <a:rPr lang="en-US" sz="1900"/>
              <a:t>Redirecting System.out.println() output to a file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51257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4C6C-9A72-5B48-86CD-165C2EA4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 fontAlgn="base"/>
            <a:r>
              <a:rPr lang="en-US" sz="4000">
                <a:solidFill>
                  <a:srgbClr val="FFFFFF"/>
                </a:solidFill>
              </a:rPr>
              <a:t>public static void main(String[] args)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9AD9-9A5C-BB45-9E24-1355D96B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class StaticMethod { </a:t>
            </a:r>
          </a:p>
          <a:p>
            <a:pPr marL="0" indent="0">
              <a:buNone/>
            </a:pPr>
            <a:r>
              <a:rPr lang="en-US" sz="2000"/>
              <a:t>	public static void main(String[] args) </a:t>
            </a:r>
          </a:p>
          <a:p>
            <a:pPr marL="0" indent="0">
              <a:buNone/>
            </a:pPr>
            <a:r>
              <a:rPr lang="en-US" sz="2000"/>
              <a:t>	{ </a:t>
            </a:r>
          </a:p>
          <a:p>
            <a:pPr marL="0" indent="0">
              <a:buNone/>
            </a:pPr>
            <a:r>
              <a:rPr lang="en-US" sz="2000"/>
              <a:t>		System.out.println("I am a Static"); </a:t>
            </a:r>
          </a:p>
          <a:p>
            <a:pPr marL="0" indent="0">
              <a:buNone/>
            </a:pPr>
            <a:r>
              <a:rPr lang="en-US" sz="2000"/>
              <a:t>	} </a:t>
            </a:r>
          </a:p>
          <a:p>
            <a:pPr marL="0" indent="0">
              <a:buNone/>
            </a:pPr>
            <a:r>
              <a:rPr lang="en-US" sz="2000"/>
              <a:t>} 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9017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1F25-F898-2749-AEA5-49A1D369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Static methods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3853-980F-8640-BC9A-F0B8C0C8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04" y="1253331"/>
            <a:ext cx="9835896" cy="2175669"/>
          </a:xfrm>
        </p:spPr>
        <p:txBody>
          <a:bodyPr>
            <a:normAutofit/>
          </a:bodyPr>
          <a:lstStyle/>
          <a:p>
            <a:r>
              <a:rPr lang="en-US" dirty="0"/>
              <a:t>Can be called without creating an object of class. </a:t>
            </a:r>
          </a:p>
          <a:p>
            <a:r>
              <a:rPr lang="en-US" dirty="0"/>
              <a:t>They are referenced by the </a:t>
            </a:r>
            <a:r>
              <a:rPr lang="en-US" b="1" dirty="0"/>
              <a:t>class name itself</a:t>
            </a:r>
            <a:r>
              <a:rPr lang="en-US" dirty="0"/>
              <a:t> or reference to the Object of that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253EEC-DBC3-564F-8ED7-7924D103A2C2}"/>
              </a:ext>
            </a:extLst>
          </p:cNvPr>
          <p:cNvSpPr/>
          <p:nvPr/>
        </p:nvSpPr>
        <p:spPr>
          <a:xfrm>
            <a:off x="6025896" y="2578894"/>
            <a:ext cx="6172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Important Points: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sz="1400" dirty="0"/>
              <a:t>Static method(s) are associated to the class in which they reside </a:t>
            </a:r>
          </a:p>
          <a:p>
            <a:pPr marL="742950" lvl="1" indent="-285750" fontAlgn="base">
              <a:buFont typeface="Wingdings" pitchFamily="2" charset="2"/>
              <a:buChar char="Ø"/>
            </a:pPr>
            <a:r>
              <a:rPr lang="en-US" sz="1400" dirty="0"/>
              <a:t>i.e. they can be called even without creating an instance </a:t>
            </a:r>
          </a:p>
          <a:p>
            <a:pPr lvl="1" fontAlgn="base"/>
            <a:r>
              <a:rPr lang="en-US" sz="1400" dirty="0"/>
              <a:t>of the class </a:t>
            </a:r>
            <a:r>
              <a:rPr lang="en-US" sz="1400" dirty="0" err="1"/>
              <a:t>i.e</a:t>
            </a:r>
            <a:r>
              <a:rPr lang="en-US" sz="1400" dirty="0"/>
              <a:t> </a:t>
            </a:r>
            <a:r>
              <a:rPr lang="en-US" sz="1400" dirty="0" err="1"/>
              <a:t>ClassName.methodName</a:t>
            </a:r>
            <a:r>
              <a:rPr lang="en-US" sz="1400" dirty="0"/>
              <a:t>(</a:t>
            </a:r>
            <a:r>
              <a:rPr lang="en-US" sz="1400" dirty="0" err="1"/>
              <a:t>args</a:t>
            </a:r>
            <a:r>
              <a:rPr lang="en-US" sz="1400" dirty="0"/>
              <a:t>).</a:t>
            </a:r>
          </a:p>
          <a:p>
            <a:pPr lvl="1" fontAlgn="base"/>
            <a:endParaRPr lang="en-US" sz="1400" dirty="0"/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sz="1400" dirty="0"/>
              <a:t>They are designed with aim to be shared among all Objects created from</a:t>
            </a:r>
          </a:p>
          <a:p>
            <a:pPr fontAlgn="base"/>
            <a:r>
              <a:rPr lang="en-US" sz="1400" dirty="0"/>
              <a:t> the same class.</a:t>
            </a:r>
          </a:p>
          <a:p>
            <a:pPr fontAlgn="base"/>
            <a:endParaRPr lang="en-US" sz="1400" dirty="0"/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sz="1400" dirty="0"/>
              <a:t>Static methods can not be overridden. But can be overloaded </a:t>
            </a:r>
          </a:p>
          <a:p>
            <a:pPr fontAlgn="base"/>
            <a:r>
              <a:rPr lang="en-US" sz="1400" dirty="0"/>
              <a:t>since they are resolved using </a:t>
            </a:r>
            <a:r>
              <a:rPr lang="en-US" sz="1400" b="1" dirty="0"/>
              <a:t>static binding</a:t>
            </a:r>
            <a:r>
              <a:rPr lang="en-US" sz="1400" dirty="0"/>
              <a:t> by compiler at compile time.</a:t>
            </a:r>
            <a:endParaRPr lang="en-US" sz="1400" b="0" i="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8271B-2030-9945-85C6-E92AEE5BE91D}"/>
              </a:ext>
            </a:extLst>
          </p:cNvPr>
          <p:cNvSpPr/>
          <p:nvPr/>
        </p:nvSpPr>
        <p:spPr>
          <a:xfrm>
            <a:off x="76200" y="28648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geek(String name)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code to be executed....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Must have static modifier in their declaration.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type can be int, float, String or user defined data type</a:t>
            </a:r>
          </a:p>
        </p:txBody>
      </p:sp>
    </p:spTree>
    <p:extLst>
      <p:ext uri="{BB962C8B-B14F-4D97-AF65-F5344CB8AC3E}">
        <p14:creationId xmlns:p14="http://schemas.microsoft.com/office/powerpoint/2010/main" val="85758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43F7-4DD3-C04E-9DD1-D4901F0A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A6CE28-2AFC-4E1F-803E-5CE997E918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75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D686-1AF1-F641-A7FB-4B64D134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Strings in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DD77-04E2-3441-B47D-2CC121287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Autofit/>
          </a:bodyPr>
          <a:lstStyle/>
          <a:p>
            <a:pPr lvl="0"/>
            <a:r>
              <a:rPr lang="en-US" sz="1400" dirty="0"/>
              <a:t>String vs StringBuilder vs </a:t>
            </a:r>
            <a:r>
              <a:rPr lang="en-US" sz="1400" dirty="0" err="1"/>
              <a:t>StringBuffer</a:t>
            </a:r>
            <a:endParaRPr lang="en-US" sz="1400" dirty="0"/>
          </a:p>
          <a:p>
            <a:pPr lvl="0"/>
            <a:r>
              <a:rPr lang="en-US" sz="1400" dirty="0"/>
              <a:t>Integer to String Conversions</a:t>
            </a:r>
          </a:p>
          <a:p>
            <a:pPr lvl="0"/>
            <a:r>
              <a:rPr lang="en-US" sz="1400" dirty="0"/>
              <a:t>String to Integer– </a:t>
            </a:r>
            <a:r>
              <a:rPr lang="en-US" sz="1400" dirty="0" err="1"/>
              <a:t>parseInt</a:t>
            </a:r>
            <a:r>
              <a:rPr lang="en-US" sz="1400" dirty="0"/>
              <a:t>()</a:t>
            </a:r>
          </a:p>
          <a:p>
            <a:pPr lvl="0"/>
            <a:r>
              <a:rPr lang="en-US" sz="1400" dirty="0">
                <a:solidFill>
                  <a:srgbClr val="C00000"/>
                </a:solidFill>
              </a:rPr>
              <a:t>Swap two Strings without using third variable </a:t>
            </a:r>
          </a:p>
          <a:p>
            <a:pPr lvl="0"/>
            <a:r>
              <a:rPr lang="en-US" sz="1400" dirty="0">
                <a:solidFill>
                  <a:srgbClr val="C00000"/>
                </a:solidFill>
              </a:rPr>
              <a:t>Searching characters and substring in a String</a:t>
            </a:r>
          </a:p>
          <a:p>
            <a:pPr lvl="0"/>
            <a:r>
              <a:rPr lang="en-US" sz="1400" dirty="0">
                <a:solidFill>
                  <a:srgbClr val="C00000"/>
                </a:solidFill>
              </a:rPr>
              <a:t>Compare two Strings in Java</a:t>
            </a:r>
          </a:p>
          <a:p>
            <a:pPr lvl="0"/>
            <a:r>
              <a:rPr lang="en-US" sz="1400" dirty="0">
                <a:solidFill>
                  <a:srgbClr val="C00000"/>
                </a:solidFill>
              </a:rPr>
              <a:t>Reverse a string in Java (5 Different Ways)</a:t>
            </a:r>
          </a:p>
          <a:p>
            <a:pPr lvl="0"/>
            <a:r>
              <a:rPr lang="en-US" sz="1400" dirty="0">
                <a:solidFill>
                  <a:srgbClr val="C00000"/>
                </a:solidFill>
              </a:rPr>
              <a:t>Remove Leading Zeros From String in Java</a:t>
            </a:r>
          </a:p>
          <a:p>
            <a:pPr lvl="0"/>
            <a:r>
              <a:rPr lang="en-US" sz="1400" dirty="0">
                <a:solidFill>
                  <a:srgbClr val="C00000"/>
                </a:solidFill>
              </a:rPr>
              <a:t>Trim (Remove leading and trailing spaces) a string</a:t>
            </a:r>
          </a:p>
          <a:p>
            <a:pPr lvl="0"/>
            <a:r>
              <a:rPr lang="en-US" sz="1400" dirty="0">
                <a:solidFill>
                  <a:srgbClr val="C00000"/>
                </a:solidFill>
              </a:rPr>
              <a:t>Counting number of lines, words, characters and paragraphs in a text file using Java</a:t>
            </a:r>
          </a:p>
          <a:p>
            <a:pPr lvl="0"/>
            <a:r>
              <a:rPr lang="en-US" sz="1400" dirty="0">
                <a:solidFill>
                  <a:srgbClr val="C00000"/>
                </a:solidFill>
              </a:rPr>
              <a:t>Check if a string contains only alphabets in Java using Lambda expression</a:t>
            </a:r>
          </a:p>
          <a:p>
            <a:pPr lvl="0"/>
            <a:r>
              <a:rPr lang="en-US" sz="1400" dirty="0">
                <a:solidFill>
                  <a:srgbClr val="C00000"/>
                </a:solidFill>
              </a:rPr>
              <a:t>Remove elements from a List that satisfy given predicate in Java</a:t>
            </a:r>
          </a:p>
          <a:p>
            <a:pPr lvl="0"/>
            <a:r>
              <a:rPr lang="en-US" sz="1400" dirty="0">
                <a:solidFill>
                  <a:srgbClr val="C00000"/>
                </a:solidFill>
              </a:rPr>
              <a:t>Check if a string contains only alphabets in Java using ASCII values</a:t>
            </a:r>
          </a:p>
          <a:p>
            <a:pPr lvl="0"/>
            <a:r>
              <a:rPr lang="en-US" sz="1400" dirty="0">
                <a:solidFill>
                  <a:srgbClr val="C00000"/>
                </a:solidFill>
              </a:rPr>
              <a:t>Check if a string contains only alphabets in Java using Regex</a:t>
            </a:r>
          </a:p>
        </p:txBody>
      </p:sp>
      <p:pic>
        <p:nvPicPr>
          <p:cNvPr id="7" name="Graphic 6" descr="Dataflows">
            <a:extLst>
              <a:ext uri="{FF2B5EF4-FFF2-40B4-BE49-F238E27FC236}">
                <a16:creationId xmlns:a16="http://schemas.microsoft.com/office/drawing/2014/main" id="{546F62FE-1AD6-4561-9D3C-50A234980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3D21F-3345-5648-BDBB-575BC8A63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929" y="551852"/>
            <a:ext cx="4761211" cy="29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7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D686-1AF1-F641-A7FB-4B64D134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Arrays in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DD77-04E2-3441-B47D-2CC121287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lvl="0"/>
            <a:r>
              <a:rPr lang="en-US" sz="1500" dirty="0"/>
              <a:t>Arrays in Java(Practice)</a:t>
            </a:r>
          </a:p>
          <a:p>
            <a:pPr lvl="0"/>
            <a:r>
              <a:rPr lang="en-US" sz="1500" dirty="0"/>
              <a:t>Default Array values</a:t>
            </a:r>
          </a:p>
          <a:p>
            <a:pPr lvl="0"/>
            <a:r>
              <a:rPr lang="en-US" sz="1500" dirty="0" err="1"/>
              <a:t>Util</a:t>
            </a:r>
            <a:r>
              <a:rPr lang="en-US" sz="1500" dirty="0"/>
              <a:t> Arrays Class (Contains utility functions for Arrays)</a:t>
            </a:r>
          </a:p>
          <a:p>
            <a:pPr lvl="0"/>
            <a:r>
              <a:rPr lang="en-US" sz="1500" dirty="0"/>
              <a:t>Interesting facts about Array assignment in Java</a:t>
            </a:r>
          </a:p>
          <a:p>
            <a:pPr lvl="0"/>
            <a:r>
              <a:rPr lang="en-US" sz="1500" dirty="0"/>
              <a:t>Array </a:t>
            </a:r>
            <a:r>
              <a:rPr lang="en-US" sz="1500" b="1" dirty="0" err="1"/>
              <a:t>IndexOutofbounds</a:t>
            </a:r>
            <a:r>
              <a:rPr lang="en-US" sz="1500" dirty="0"/>
              <a:t> Exception</a:t>
            </a:r>
          </a:p>
          <a:p>
            <a:pPr lvl="0"/>
            <a:r>
              <a:rPr lang="en-US" sz="1500" dirty="0"/>
              <a:t>Array vs </a:t>
            </a:r>
            <a:r>
              <a:rPr lang="en-US" sz="1500" dirty="0" err="1"/>
              <a:t>ArrayList</a:t>
            </a:r>
            <a:r>
              <a:rPr lang="en-US" sz="1500" dirty="0"/>
              <a:t> in Java</a:t>
            </a:r>
          </a:p>
          <a:p>
            <a:pPr lvl="0"/>
            <a:r>
              <a:rPr lang="en-US" sz="1500" b="1" dirty="0"/>
              <a:t>Implementations</a:t>
            </a:r>
            <a:r>
              <a:rPr lang="en-US" sz="1500" dirty="0"/>
              <a:t>:</a:t>
            </a:r>
          </a:p>
          <a:p>
            <a:pPr lvl="0"/>
            <a:r>
              <a:rPr lang="en-US" sz="1500" dirty="0">
                <a:solidFill>
                  <a:srgbClr val="C00000"/>
                </a:solidFill>
              </a:rPr>
              <a:t>Compare two arrays </a:t>
            </a:r>
          </a:p>
          <a:p>
            <a:pPr lvl="0"/>
            <a:r>
              <a:rPr lang="en-US" sz="1500" dirty="0" err="1"/>
              <a:t>ArrayList</a:t>
            </a:r>
            <a:r>
              <a:rPr lang="en-US" sz="1500" dirty="0"/>
              <a:t> to Array Conversion </a:t>
            </a:r>
          </a:p>
          <a:p>
            <a:pPr lvl="0"/>
            <a:r>
              <a:rPr lang="en-US" sz="1500" dirty="0"/>
              <a:t>Merge arrays into a new object array in Java</a:t>
            </a:r>
          </a:p>
          <a:p>
            <a:endParaRPr lang="en-US" sz="1500" dirty="0"/>
          </a:p>
        </p:txBody>
      </p:sp>
      <p:pic>
        <p:nvPicPr>
          <p:cNvPr id="7" name="Graphic 6" descr="Dataflows">
            <a:extLst>
              <a:ext uri="{FF2B5EF4-FFF2-40B4-BE49-F238E27FC236}">
                <a16:creationId xmlns:a16="http://schemas.microsoft.com/office/drawing/2014/main" id="{546F62FE-1AD6-4561-9D3C-50A234980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D686-1AF1-F641-A7FB-4B64D134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Stream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DD77-04E2-3441-B47D-2CC121287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016971" cy="3450613"/>
          </a:xfrm>
        </p:spPr>
        <p:txBody>
          <a:bodyPr anchor="ctr">
            <a:normAutofit/>
          </a:bodyPr>
          <a:lstStyle/>
          <a:p>
            <a:pPr lvl="0"/>
            <a:r>
              <a:rPr lang="en-US" sz="2000" dirty="0"/>
              <a:t>Java Stream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Implementations</a:t>
            </a:r>
            <a:r>
              <a:rPr lang="en-US" sz="2000" dirty="0"/>
              <a:t>:</a:t>
            </a:r>
          </a:p>
          <a:p>
            <a:pPr lvl="0"/>
            <a:r>
              <a:rPr lang="en-US" sz="2000" dirty="0"/>
              <a:t>Features</a:t>
            </a:r>
          </a:p>
          <a:p>
            <a:pPr lvl="0"/>
            <a:r>
              <a:rPr lang="en-US" sz="2000" dirty="0"/>
              <a:t>10 Ways to Create a Stream in Java</a:t>
            </a:r>
          </a:p>
          <a:p>
            <a:pPr lvl="0"/>
            <a:r>
              <a:rPr lang="en-US" sz="2000" dirty="0"/>
              <a:t>How to get </a:t>
            </a:r>
            <a:r>
              <a:rPr lang="en-US" sz="2000" dirty="0" err="1"/>
              <a:t>ArrayList</a:t>
            </a:r>
            <a:r>
              <a:rPr lang="en-US" sz="2000" dirty="0"/>
              <a:t> from Stream in Java 8</a:t>
            </a:r>
          </a:p>
          <a:p>
            <a:r>
              <a:rPr lang="en-US" sz="2000" dirty="0" err="1"/>
              <a:t>Stream.of</a:t>
            </a:r>
            <a:r>
              <a:rPr lang="en-US" sz="2000" dirty="0"/>
              <a:t>() vs. </a:t>
            </a:r>
            <a:r>
              <a:rPr lang="en-US" sz="2000" dirty="0" err="1"/>
              <a:t>Arrays.stream</a:t>
            </a:r>
            <a:r>
              <a:rPr lang="en-US" sz="2000" dirty="0"/>
              <a:t>()</a:t>
            </a:r>
          </a:p>
          <a:p>
            <a:pPr lvl="0"/>
            <a:endParaRPr lang="en-US" sz="2000" dirty="0"/>
          </a:p>
          <a:p>
            <a:endParaRPr lang="en-US" sz="2000" dirty="0"/>
          </a:p>
        </p:txBody>
      </p:sp>
      <p:pic>
        <p:nvPicPr>
          <p:cNvPr id="7" name="Graphic 6" descr="Dataflows">
            <a:extLst>
              <a:ext uri="{FF2B5EF4-FFF2-40B4-BE49-F238E27FC236}">
                <a16:creationId xmlns:a16="http://schemas.microsoft.com/office/drawing/2014/main" id="{546F62FE-1AD6-4561-9D3C-50A234980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8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D686-1AF1-F641-A7FB-4B64D134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Stream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DD77-04E2-3441-B47D-2CC121287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1"/>
            <a:ext cx="8305799" cy="3899986"/>
          </a:xfrm>
        </p:spPr>
        <p:txBody>
          <a:bodyPr anchor="ctr">
            <a:normAutofit lnSpcReduction="10000"/>
          </a:bodyPr>
          <a:lstStyle/>
          <a:p>
            <a:r>
              <a:rPr lang="en-US" sz="2600" dirty="0"/>
              <a:t>A stream is not a data structure and does not store elements. Collections, Arrays or I/O Channels is where it takes the input from.</a:t>
            </a:r>
          </a:p>
          <a:p>
            <a:r>
              <a:rPr lang="en-US" sz="2600" dirty="0"/>
              <a:t>The source of the stream remains unmodified after operations are performed on it. For example, filtering a stream simply produces a new stream without the filtered elements, instead of modifying the original stream.</a:t>
            </a:r>
          </a:p>
          <a:p>
            <a:r>
              <a:rPr lang="en-US" sz="2600" dirty="0"/>
              <a:t>Aggregation operations such as filter, reduce, match, find,  </a:t>
            </a:r>
            <a:r>
              <a:rPr lang="en-US" sz="2600" dirty="0" err="1"/>
              <a:t>etc</a:t>
            </a:r>
            <a:r>
              <a:rPr lang="en-US" sz="2600" dirty="0"/>
              <a:t> are supported by stream.</a:t>
            </a:r>
          </a:p>
          <a:p>
            <a:endParaRPr lang="en-US" sz="2200" dirty="0"/>
          </a:p>
        </p:txBody>
      </p:sp>
      <p:pic>
        <p:nvPicPr>
          <p:cNvPr id="7" name="Graphic 6" descr="Dataflows">
            <a:extLst>
              <a:ext uri="{FF2B5EF4-FFF2-40B4-BE49-F238E27FC236}">
                <a16:creationId xmlns:a16="http://schemas.microsoft.com/office/drawing/2014/main" id="{546F62FE-1AD6-4561-9D3C-50A234980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5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92BC-568D-1849-9882-6E1D79E3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Methods in Java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20A6C76-D5ED-DE4C-8344-89C26FF1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lvl="0"/>
            <a:r>
              <a:rPr lang="en-US" sz="2000" dirty="0"/>
              <a:t>Methods</a:t>
            </a:r>
          </a:p>
          <a:p>
            <a:pPr lvl="0"/>
            <a:r>
              <a:rPr lang="en-US" sz="2000" dirty="0"/>
              <a:t>Parameters passing</a:t>
            </a:r>
          </a:p>
          <a:p>
            <a:pPr lvl="0"/>
            <a:r>
              <a:rPr lang="en-US" sz="2000" dirty="0"/>
              <a:t>Returning Multiple values</a:t>
            </a:r>
          </a:p>
          <a:p>
            <a:pPr lvl="0"/>
            <a:r>
              <a:rPr lang="en-US" sz="2000" dirty="0"/>
              <a:t>Throwable </a:t>
            </a:r>
            <a:r>
              <a:rPr lang="en-US" sz="2000" dirty="0" err="1"/>
              <a:t>printStackTrace</a:t>
            </a:r>
            <a:r>
              <a:rPr lang="en-US" sz="2000" dirty="0"/>
              <a:t>() method in Java</a:t>
            </a:r>
          </a:p>
          <a:p>
            <a:pPr lvl="0"/>
            <a:r>
              <a:rPr lang="en-US" sz="2000" dirty="0"/>
              <a:t>Different ways of Method Overloading in Java</a:t>
            </a:r>
          </a:p>
          <a:p>
            <a:pPr lvl="0"/>
            <a:r>
              <a:rPr lang="en-US" sz="2000" dirty="0"/>
              <a:t>Overriding equals method</a:t>
            </a:r>
          </a:p>
          <a:p>
            <a:pPr lvl="0"/>
            <a:r>
              <a:rPr lang="en-US" sz="2000" dirty="0"/>
              <a:t>Overriding </a:t>
            </a:r>
            <a:r>
              <a:rPr lang="en-US" sz="2000" dirty="0" err="1"/>
              <a:t>toString</a:t>
            </a:r>
            <a:r>
              <a:rPr lang="en-US" sz="2000" dirty="0"/>
              <a:t>() method</a:t>
            </a:r>
          </a:p>
          <a:p>
            <a:pPr lvl="0"/>
            <a:r>
              <a:rPr lang="en-US" sz="2000" b="1" dirty="0"/>
              <a:t>Private and final methods</a:t>
            </a:r>
          </a:p>
          <a:p>
            <a:pPr lvl="0"/>
            <a:r>
              <a:rPr lang="en-US" sz="2000" dirty="0"/>
              <a:t>Clone() method</a:t>
            </a:r>
          </a:p>
          <a:p>
            <a:pPr lvl="0"/>
            <a:r>
              <a:rPr lang="en-US" sz="2000" dirty="0"/>
              <a:t>Default Methods</a:t>
            </a:r>
          </a:p>
          <a:p>
            <a:pPr lvl="0"/>
            <a:r>
              <a:rPr lang="en-US" sz="2000" dirty="0" err="1"/>
              <a:t>System.exit</a:t>
            </a:r>
            <a:r>
              <a:rPr lang="en-US" sz="2000" dirty="0"/>
              <a:t>() method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24893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{62DE9778-0161-2247-9BA2-03A0435B26A7}tf10001079</Template>
  <TotalTime>1</TotalTime>
  <Words>1003</Words>
  <Application>Microsoft Macintosh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Courier New</vt:lpstr>
      <vt:lpstr>Wingdings</vt:lpstr>
      <vt:lpstr>Vapor Trail</vt:lpstr>
      <vt:lpstr>PowerPoint Presentation</vt:lpstr>
      <vt:lpstr>public static void main(String[] args)</vt:lpstr>
      <vt:lpstr>Static methods </vt:lpstr>
      <vt:lpstr> </vt:lpstr>
      <vt:lpstr>Strings in Java</vt:lpstr>
      <vt:lpstr>Arrays in Java</vt:lpstr>
      <vt:lpstr>Stream in Java </vt:lpstr>
      <vt:lpstr>Stream Features </vt:lpstr>
      <vt:lpstr>Methods in Java</vt:lpstr>
      <vt:lpstr>Overloading Vs. Overriding</vt:lpstr>
      <vt:lpstr>Exception Handling </vt:lpstr>
      <vt:lpstr>Exception Handling </vt:lpstr>
      <vt:lpstr>Collection in Java </vt:lpstr>
      <vt:lpstr>Collection Interview FAQ’s </vt:lpstr>
      <vt:lpstr>Garbage Collection</vt:lpstr>
      <vt:lpstr>File Handling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Buddhika Gayanath Rathnayaka</dc:creator>
  <cp:lastModifiedBy>Buddhika Gayanath Rathnayaka</cp:lastModifiedBy>
  <cp:revision>1</cp:revision>
  <dcterms:created xsi:type="dcterms:W3CDTF">2020-03-02T22:50:27Z</dcterms:created>
  <dcterms:modified xsi:type="dcterms:W3CDTF">2020-03-02T22:52:09Z</dcterms:modified>
</cp:coreProperties>
</file>