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1518558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1518558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15185587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15185587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1518558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1518558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15185587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15185587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17475" y="585800"/>
            <a:ext cx="5742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4200">
                <a:latin typeface="Calibri"/>
                <a:ea typeface="Calibri"/>
                <a:cs typeface="Calibri"/>
                <a:sym typeface="Calibri"/>
              </a:rPr>
              <a:t>Выполняй свои задачи</a:t>
            </a:r>
            <a:endParaRPr sz="7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92275" y="4000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Стукун Даниил Александрович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Проблема: многим людям сложно следить за своими задачами и мотивировать себя для их выполнения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Данное приложение предлагает решение данной </a:t>
            </a:r>
            <a:r>
              <a:rPr lang="ru"/>
              <a:t>проблемы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</a:t>
            </a:r>
            <a:r>
              <a:rPr lang="ru"/>
              <a:t>реализации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 main.py   - программный код для запуска приложения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classes_tasks.py - программный код классов задач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classes_UI - программный код, описывающий основную логику графического интерфейса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functions -  программный код описывающий основные применяемые функции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UI_py - набор программных кодов, описывающих основной графический интерфейс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current_tasks - папка для сохранения информации о задачах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ru" sz="1100">
                <a:latin typeface="Calibri"/>
                <a:ea typeface="Calibri"/>
                <a:cs typeface="Calibri"/>
                <a:sym typeface="Calibri"/>
              </a:rPr>
              <a:t>darkstyle.qss - файл для изменения темы графического интерфейса на тёмную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27450" y="1860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601" y="0"/>
            <a:ext cx="24464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дальнейшем данное приложение можно улучшать, </a:t>
            </a:r>
            <a:r>
              <a:rPr lang="ru"/>
              <a:t>добавлять</a:t>
            </a:r>
            <a:r>
              <a:rPr lang="ru"/>
              <a:t> функции, улучшать внешний вид и удобство пользователя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