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itchFamily="34" charset="0"/>
      <p:regular r:id="rId12"/>
      <p:bold r:id="rId13"/>
      <p:italic r:id="rId14"/>
      <p:boldItalic r:id="rId15"/>
    </p:embeddedFont>
    <p:embeddedFont>
      <p:font typeface="Montserrat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7" d="100"/>
          <a:sy n="137" d="100"/>
        </p:scale>
        <p:origin x="-864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4350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a3da0e84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a3da0e84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a3da0e8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a3da0e8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a3da0e84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a3da0e84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a3da0e84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a3da0e84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a3da0e8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a3da0e8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a3da0e84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a3da0e84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a3da0e84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a3da0e84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a3da0e84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a3da0e84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925475" y="611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ОВЯКОШВИ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Поддержка</a:t>
            </a:r>
            <a:endParaRPr sz="450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227125" y="1567550"/>
            <a:ext cx="8594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558800" algn="l" rtl="0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ru" sz="5200"/>
              <a:t>Лицей академии яндекса</a:t>
            </a:r>
            <a:endParaRPr sz="5200"/>
          </a:p>
          <a:p>
            <a:pPr marL="457200" lvl="0" indent="-558800" algn="l" rtl="0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ru" sz="5200"/>
              <a:t>cyberforum</a:t>
            </a:r>
            <a:endParaRPr sz="5200"/>
          </a:p>
          <a:p>
            <a:pPr marL="457200" lvl="0" indent="-558800" algn="l" rtl="0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ru" sz="5200"/>
              <a:t>stack overflow</a:t>
            </a:r>
            <a:endParaRPr sz="5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Что это?</a:t>
            </a:r>
            <a:endParaRPr sz="4500"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0"/>
              <a:t>ИГРА</a:t>
            </a:r>
            <a:endParaRPr sz="160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Жанр игры</a:t>
            </a:r>
            <a:endParaRPr sz="4500"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750450" y="2776500"/>
            <a:ext cx="8133000" cy="1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6000"/>
              <a:t>визуальная новелла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Преимущества</a:t>
            </a:r>
            <a:endParaRPr sz="45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388325" y="1567550"/>
            <a:ext cx="855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ru" sz="3400"/>
              <a:t>Легкая возможность разработки модов</a:t>
            </a:r>
            <a:endParaRPr sz="340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ru" sz="3400"/>
              <a:t>Простой дизайн</a:t>
            </a:r>
            <a:endParaRPr sz="340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ru" sz="3400"/>
              <a:t>Малые системные требования </a:t>
            </a:r>
            <a:endParaRPr sz="340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ru" sz="3400"/>
              <a:t>Бесплатная</a:t>
            </a:r>
            <a:endParaRPr sz="3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Хардкор</a:t>
            </a:r>
            <a:endParaRPr sz="4500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83175" y="1567550"/>
            <a:ext cx="8814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" sz="3100"/>
              <a:t>Никаких сохранений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" sz="3100"/>
              <a:t>Нельзя выйти в меню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ru" sz="3100"/>
              <a:t>Хочешь другую концовку? перезапускай полностью игру и проходи все с самого начала</a:t>
            </a:r>
            <a:endParaRPr sz="3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Ошибки</a:t>
            </a:r>
            <a:endParaRPr sz="450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307725" y="1567550"/>
            <a:ext cx="8631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Если у вас вылетела игра, так и должно быть, одно неверное действие и все с начала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мы узнаем если у вас произошла ошибка, игра сама отправит данные о ней и все ваши конфиденциальные данные нам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не беспокойтесь, ваши данные будут использоваться только во благо разработчиков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к предыдущему пункту также относиться шантаж, вымогательство, сделки и распространение данных в интернет с различными целями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P.S. Это еще не реализовано, но обязательно когда нибудь будет 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Моды</a:t>
            </a:r>
            <a:endParaRPr sz="450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241800" y="1567550"/>
            <a:ext cx="8660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" sz="2300"/>
              <a:t>Специальное приложение для простого создания модов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" sz="2300"/>
              <a:t>Если это приложение еще не вышло, воспользуйтесь любым приложением для создания баз данных</a:t>
            </a:r>
            <a:endParaRPr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300400" y="1567550"/>
            <a:ext cx="8579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Если вы все еще хотите сыграть в эту игру, то:</a:t>
            </a:r>
            <a:endParaRPr sz="3000"/>
          </a:p>
          <a:p>
            <a:pPr marL="457200" lvl="0" indent="-419100" algn="l" rtl="0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ru" sz="3000"/>
              <a:t>вам нужно обследоваться у психиатра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ru" sz="3000"/>
              <a:t>удачи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Экран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Lato</vt:lpstr>
      <vt:lpstr>Montserrat</vt:lpstr>
      <vt:lpstr>Focus</vt:lpstr>
      <vt:lpstr>ОВЯКОШВИ</vt:lpstr>
      <vt:lpstr>Поддержка</vt:lpstr>
      <vt:lpstr>Что это?</vt:lpstr>
      <vt:lpstr>Жанр игры</vt:lpstr>
      <vt:lpstr>Преимущества</vt:lpstr>
      <vt:lpstr>Хардкор</vt:lpstr>
      <vt:lpstr>Ошибки</vt:lpstr>
      <vt:lpstr>Моды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ОВЯКОШВИ</dc:title>
  <cp:lastModifiedBy>bratik</cp:lastModifiedBy>
  <cp:revision>1</cp:revision>
  <dcterms:modified xsi:type="dcterms:W3CDTF">2023-01-09T16:28:05Z</dcterms:modified>
</cp:coreProperties>
</file>