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itchFamily="34" charset="0"/>
      <p:regular r:id="rId12"/>
      <p:bold r:id="rId13"/>
      <p:italic r:id="rId14"/>
      <p:boldItalic r:id="rId15"/>
    </p:embeddedFont>
    <p:embeddedFont>
      <p:font typeface="Montserrat" charset="-52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7" d="100"/>
          <a:sy n="137" d="100"/>
        </p:scale>
        <p:origin x="-898" y="-23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43509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ca3da0e84d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ca3da0e84d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ca3da0e84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ca3da0e84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ca3da0e84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ca3da0e84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ca3da0e84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ca3da0e84d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ca3da0e8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ca3da0e8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ca3da0e84d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ca3da0e84d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ca3da0e84d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ca3da0e84d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ca3da0e84d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ca3da0e84d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925475" y="611225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ОВЯКОШВИ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/>
              <a:t>Поддержка</a:t>
            </a:r>
            <a:endParaRPr sz="4500"/>
          </a:p>
        </p:txBody>
      </p:sp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227125" y="1567550"/>
            <a:ext cx="8594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558800" algn="l" rtl="0">
              <a:spcBef>
                <a:spcPts val="0"/>
              </a:spcBef>
              <a:spcAft>
                <a:spcPts val="0"/>
              </a:spcAft>
              <a:buSzPts val="5200"/>
              <a:buChar char="-"/>
            </a:pPr>
            <a:r>
              <a:rPr lang="ru" sz="5200"/>
              <a:t>Лицей академии яндекса</a:t>
            </a:r>
            <a:endParaRPr sz="5200"/>
          </a:p>
          <a:p>
            <a:pPr marL="457200" lvl="0" indent="-558800" algn="l" rtl="0">
              <a:spcBef>
                <a:spcPts val="0"/>
              </a:spcBef>
              <a:spcAft>
                <a:spcPts val="0"/>
              </a:spcAft>
              <a:buSzPts val="5200"/>
              <a:buChar char="-"/>
            </a:pPr>
            <a:r>
              <a:rPr lang="ru" sz="5200"/>
              <a:t>cyberforum</a:t>
            </a:r>
            <a:endParaRPr sz="5200"/>
          </a:p>
          <a:p>
            <a:pPr marL="457200" lvl="0" indent="-558800" algn="l" rtl="0">
              <a:spcBef>
                <a:spcPts val="0"/>
              </a:spcBef>
              <a:spcAft>
                <a:spcPts val="0"/>
              </a:spcAft>
              <a:buSzPts val="5200"/>
              <a:buChar char="-"/>
            </a:pPr>
            <a:r>
              <a:rPr lang="ru" sz="5200"/>
              <a:t>stack overflow</a:t>
            </a:r>
            <a:endParaRPr sz="5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/>
              <a:t>Что это?</a:t>
            </a:r>
            <a:endParaRPr sz="4500"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0"/>
              <a:t>ИГРА</a:t>
            </a:r>
            <a:endParaRPr sz="1600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/>
              <a:t>Жанр игры</a:t>
            </a:r>
            <a:endParaRPr sz="4500"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750450" y="2776500"/>
            <a:ext cx="8133000" cy="12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6000"/>
              <a:t>визуальная новелла</a:t>
            </a:r>
            <a:endParaRPr sz="6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/>
              <a:t>Преимущества</a:t>
            </a:r>
            <a:endParaRPr sz="4500"/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388325" y="1567550"/>
            <a:ext cx="85578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SzPts val="3400"/>
              <a:buChar char="-"/>
            </a:pPr>
            <a:r>
              <a:rPr lang="ru" sz="3400"/>
              <a:t>Легкая возможность разработки модов</a:t>
            </a:r>
            <a:endParaRPr sz="3400"/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SzPts val="3400"/>
              <a:buChar char="-"/>
            </a:pPr>
            <a:r>
              <a:rPr lang="ru" sz="3400"/>
              <a:t>Простой дизайн</a:t>
            </a:r>
            <a:endParaRPr sz="3400"/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SzPts val="3400"/>
              <a:buChar char="-"/>
            </a:pPr>
            <a:r>
              <a:rPr lang="ru" sz="3400"/>
              <a:t>Малые системные требования </a:t>
            </a:r>
            <a:endParaRPr sz="3400"/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SzPts val="3400"/>
              <a:buChar char="-"/>
            </a:pPr>
            <a:r>
              <a:rPr lang="ru" sz="3400"/>
              <a:t>Бесплатная</a:t>
            </a:r>
            <a:endParaRPr sz="3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/>
              <a:t>Хардкор</a:t>
            </a:r>
            <a:endParaRPr sz="4500"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183175" y="1567550"/>
            <a:ext cx="8814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ru" sz="3100"/>
              <a:t>Никаких сохранений</a:t>
            </a:r>
            <a:endParaRPr sz="3100"/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ru" sz="3100"/>
              <a:t>Нельзя выйти в меню</a:t>
            </a:r>
            <a:endParaRPr sz="3100"/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ru" sz="3100"/>
              <a:t>Хочешь другую концовку? перезапускай полностью игру и проходи все с самого начала</a:t>
            </a:r>
            <a:endParaRPr sz="3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/>
              <a:t>Ошибки</a:t>
            </a:r>
            <a:endParaRPr sz="4500"/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307725" y="1567550"/>
            <a:ext cx="86310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 dirty="0"/>
              <a:t>Если у вас вылетела игра, так и должно быть, одно неверное действие и все с начала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 dirty="0"/>
              <a:t>М</a:t>
            </a:r>
            <a:r>
              <a:rPr lang="ru" sz="1600" dirty="0" smtClean="0"/>
              <a:t>ы </a:t>
            </a:r>
            <a:r>
              <a:rPr lang="ru" sz="1600" dirty="0"/>
              <a:t>узнаем если у вас произошла ошибка, игра сама отправит данные о </a:t>
            </a:r>
            <a:r>
              <a:rPr lang="ru" sz="1600" dirty="0" smtClean="0"/>
              <a:t>ней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 dirty="0" smtClean="0"/>
              <a:t>Данную ошибку мы исправим в течении некоторого времени, просто подождите</a:t>
            </a:r>
            <a:endParaRPr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/>
              <a:t>Моды</a:t>
            </a:r>
            <a:endParaRPr sz="4500"/>
          </a:p>
        </p:txBody>
      </p:sp>
      <p:sp>
        <p:nvSpPr>
          <p:cNvPr id="176" name="Google Shape;176;p20"/>
          <p:cNvSpPr txBox="1">
            <a:spLocks noGrp="1"/>
          </p:cNvSpPr>
          <p:nvPr>
            <p:ph type="body" idx="1"/>
          </p:nvPr>
        </p:nvSpPr>
        <p:spPr>
          <a:xfrm>
            <a:off x="241800" y="1567550"/>
            <a:ext cx="8660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ru" sz="2300"/>
              <a:t>Специальное приложение для простого создания модов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ru" sz="2300"/>
              <a:t>Если это приложение еще не вышло, воспользуйтесь любым приложением для создания баз данных</a:t>
            </a:r>
            <a:endParaRPr sz="23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1"/>
          </p:nvPr>
        </p:nvSpPr>
        <p:spPr>
          <a:xfrm>
            <a:off x="300400" y="1567550"/>
            <a:ext cx="8579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Если вы все еще хотите сыграть в эту игру, то:</a:t>
            </a:r>
            <a:endParaRPr sz="3000"/>
          </a:p>
          <a:p>
            <a:pPr marL="457200" lvl="0" indent="-419100" algn="l" rtl="0">
              <a:spcBef>
                <a:spcPts val="1200"/>
              </a:spcBef>
              <a:spcAft>
                <a:spcPts val="0"/>
              </a:spcAft>
              <a:buSzPts val="3000"/>
              <a:buChar char="-"/>
            </a:pPr>
            <a:r>
              <a:rPr lang="ru" sz="3000"/>
              <a:t>вам нужно обследоваться у психиатра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ru" sz="3000"/>
              <a:t>удачи</a:t>
            </a:r>
            <a:endParaRPr sz="3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133</Words>
  <Application>Microsoft Office PowerPoint</Application>
  <PresentationFormat>Экран (16:9)</PresentationFormat>
  <Paragraphs>29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Lato</vt:lpstr>
      <vt:lpstr>Montserrat</vt:lpstr>
      <vt:lpstr>Focus</vt:lpstr>
      <vt:lpstr>ОВЯКОШВИ</vt:lpstr>
      <vt:lpstr>Поддержка</vt:lpstr>
      <vt:lpstr>Что это?</vt:lpstr>
      <vt:lpstr>Жанр игры</vt:lpstr>
      <vt:lpstr>Преимущества</vt:lpstr>
      <vt:lpstr>Хардкор</vt:lpstr>
      <vt:lpstr>Ошибки</vt:lpstr>
      <vt:lpstr>Моды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ОВЯКОШВИ</dc:title>
  <cp:lastModifiedBy>bratik</cp:lastModifiedBy>
  <cp:revision>2</cp:revision>
  <dcterms:modified xsi:type="dcterms:W3CDTF">2023-01-17T02:55:49Z</dcterms:modified>
</cp:coreProperties>
</file>