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video/unknown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49" r:id="rId2"/>
  </p:sldMasterIdLst>
  <p:sldIdLst>
    <p:sldId id="281" r:id="rId3"/>
    <p:sldId id="282" r:id="rId4"/>
    <p:sldId id="286" r:id="rId5"/>
    <p:sldId id="267" r:id="rId6"/>
    <p:sldId id="269" r:id="rId7"/>
    <p:sldId id="270" r:id="rId8"/>
    <p:sldId id="257" r:id="rId9"/>
    <p:sldId id="272" r:id="rId10"/>
    <p:sldId id="260" r:id="rId11"/>
    <p:sldId id="258" r:id="rId12"/>
    <p:sldId id="275" r:id="rId13"/>
    <p:sldId id="273" r:id="rId14"/>
    <p:sldId id="259" r:id="rId15"/>
    <p:sldId id="283" r:id="rId16"/>
    <p:sldId id="274" r:id="rId17"/>
    <p:sldId id="276" r:id="rId18"/>
    <p:sldId id="277" r:id="rId19"/>
    <p:sldId id="261" r:id="rId20"/>
    <p:sldId id="266" r:id="rId21"/>
    <p:sldId id="284" r:id="rId22"/>
    <p:sldId id="28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2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3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5B9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05225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3478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67453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Blank Color 1 Layout">
    <p:bg>
      <p:bgPr>
        <a:solidFill>
          <a:srgbClr val="007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52657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Blank Color 1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73245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Blank Color 1 Layout">
    <p:bg>
      <p:bgPr>
        <a:solidFill>
          <a:srgbClr val="C86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0070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Blank Color 1 Layout">
    <p:bg>
      <p:bgPr>
        <a:solidFill>
          <a:srgbClr val="5800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3046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Blank Color 1 Layout">
    <p:bg>
      <p:bgPr>
        <a:solidFill>
          <a:srgbClr val="004D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12986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Blank Color 1 Layout">
    <p:bg>
      <p:bgPr>
        <a:solidFill>
          <a:srgbClr val="658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16700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Blank Color 1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44050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437E8A-4F39-4862-9BCC-1F1888EBD89B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C0F322-35FD-4C26-BDE9-06B278717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62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27049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437E8A-4F39-4862-9BCC-1F1888EBD89B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C0F322-35FD-4C26-BDE9-06B278717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00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899665"/>
          </a:xfrm>
          <a:prstGeom prst="rect">
            <a:avLst/>
          </a:prstGeom>
        </p:spPr>
        <p:txBody>
          <a:bodyPr/>
          <a:lstStyle>
            <a:lvl1pPr algn="ctr">
              <a:defRPr sz="353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" y="1"/>
            <a:ext cx="12192000" cy="685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142" indent="0">
              <a:buNone/>
              <a:defRPr sz="1961"/>
            </a:lvl3pPr>
            <a:lvl4pPr marL="448285" indent="0">
              <a:buNone/>
              <a:defRPr sz="1765"/>
            </a:lvl4pPr>
            <a:lvl5pPr marL="672427" indent="0">
              <a:buNone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47973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2398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7" y="291103"/>
            <a:ext cx="11655841" cy="89966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54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437E8A-4F39-4862-9BCC-1F1888EBD89B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C0F322-35FD-4C26-BDE9-06B278717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936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647790" y="2980724"/>
            <a:ext cx="6274975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>
              <a:defRPr lang="en-US" sz="3529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69239" y="2786488"/>
            <a:ext cx="4482124" cy="127073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1"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80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1495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ssion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" y="2782"/>
            <a:ext cx="12185665" cy="6852436"/>
          </a:xfrm>
          <a:prstGeom prst="rect">
            <a:avLst/>
          </a:prstGeom>
        </p:spPr>
      </p:pic>
      <p:sp>
        <p:nvSpPr>
          <p:cNvPr id="3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719403" y="2468894"/>
            <a:ext cx="9643797" cy="76808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Segoe UI Light" panose="020B0502040204020203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dirty="0" smtClean="0"/>
              <a:t>Rubrik</a:t>
            </a:r>
            <a:endParaRPr lang="sv-SE" dirty="0"/>
          </a:p>
        </p:txBody>
      </p:sp>
      <p:sp>
        <p:nvSpPr>
          <p:cNvPr id="12" name="Platshållare för innehåll 11"/>
          <p:cNvSpPr>
            <a:spLocks noGrp="1"/>
          </p:cNvSpPr>
          <p:nvPr>
            <p:ph sz="quarter" idx="10" hasCustomPrompt="1"/>
          </p:nvPr>
        </p:nvSpPr>
        <p:spPr>
          <a:xfrm>
            <a:off x="719667" y="3332990"/>
            <a:ext cx="9600803" cy="673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 i="1">
                <a:solidFill>
                  <a:srgbClr val="442359"/>
                </a:solidFill>
              </a:defRPr>
            </a:lvl1pPr>
          </a:lstStyle>
          <a:p>
            <a:pPr lvl="0"/>
            <a:r>
              <a:rPr lang="sv-SE" dirty="0" smtClean="0"/>
              <a:t>Talare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99599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12/1/2014</a:t>
            </a:fld>
            <a:endParaRPr lang="en-US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945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12/1/2014</a:t>
            </a:fld>
            <a:endParaRPr lang="en-US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737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1"/>
            <a:ext cx="9860674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5971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12/1/2014</a:t>
            </a:fld>
            <a:endParaRPr lang="en-US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25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12/1/2014</a:t>
            </a:fld>
            <a:endParaRPr lang="en-US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222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12/1/2014</a:t>
            </a:fld>
            <a:endParaRPr lang="en-US" dirty="0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277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12/1/2014</a:t>
            </a:fld>
            <a:endParaRPr lang="en-US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42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12/1/2014</a:t>
            </a:fld>
            <a:endParaRPr lang="en-US" dirty="0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055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12/1/2014</a:t>
            </a:fld>
            <a:endParaRPr lang="en-US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53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12/1/2014</a:t>
            </a:fld>
            <a:endParaRPr lang="en-US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306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12/1/2014</a:t>
            </a:fld>
            <a:endParaRPr lang="en-US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646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12/1/2014</a:t>
            </a:fld>
            <a:endParaRPr lang="en-US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492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Blank Color 1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48403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48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Blank Color 1 Layout">
    <p:bg>
      <p:bgPr>
        <a:solidFill>
          <a:srgbClr val="007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7084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5529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6667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8434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51574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31963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18480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4976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5">
          <p15:clr>
            <a:srgbClr val="A4A3A4"/>
          </p15:clr>
        </p15:guide>
        <p15:guide id="17" pos="4781">
          <p15:clr>
            <a:srgbClr val="A4A3A4"/>
          </p15:clr>
        </p15:guide>
        <p15:guide id="18" pos="5357">
          <p15:clr>
            <a:srgbClr val="A4A3A4"/>
          </p15:clr>
        </p15:guide>
        <p15:guide id="19" pos="5933">
          <p15:clr>
            <a:srgbClr val="A4A3A4"/>
          </p15:clr>
        </p15:guide>
        <p15:guide id="20" pos="6509">
          <p15:clr>
            <a:srgbClr val="A4A3A4"/>
          </p15:clr>
        </p15:guide>
        <p15:guide id="21" pos="7085">
          <p15:clr>
            <a:srgbClr val="A4A3A4"/>
          </p15:clr>
        </p15:guide>
        <p15:guide id="22" pos="766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19DD0-ECFE-4BF2-B715-61ECC94A4ECB}" type="datetimeFigureOut">
              <a:rPr lang="sv-SE" smtClean="0"/>
              <a:t>2014-12-01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AB3CC-0915-4D00-8127-B9E4E65AA1ED}" type="slidenum">
              <a:rPr lang="sv-SE" smtClean="0"/>
              <a:t>‹#›</a:t>
            </a:fld>
            <a:endParaRPr lang="sv-S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-57"/>
            <a:ext cx="12191999" cy="6855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750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5" r:id="rId15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ngmodules.org/" TargetMode="External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1.xml"/><Relationship Id="rId5" Type="http://schemas.openxmlformats.org/officeDocument/2006/relationships/hyperlink" Target="http://mobro.co/andersbratland" TargetMode="Externa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0244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knockoutjs.com/img/ko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344" y="2584704"/>
            <a:ext cx="6669651" cy="194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40948" y="4526503"/>
            <a:ext cx="5026441" cy="7940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3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http://knockoutjs.com/</a:t>
            </a:r>
            <a:endParaRPr lang="sv-SE" sz="36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669090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Knockout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80" y="3913632"/>
            <a:ext cx="5925735" cy="23835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79" y="2088843"/>
            <a:ext cx="11043759" cy="98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7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79333"/>
          </a:xfrm>
        </p:spPr>
        <p:txBody>
          <a:bodyPr/>
          <a:lstStyle/>
          <a:p>
            <a:r>
              <a:rPr lang="sv-SE" dirty="0" smtClean="0"/>
              <a:t>Angular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 dirty="0"/>
          </a:p>
        </p:txBody>
      </p:sp>
      <p:pic>
        <p:nvPicPr>
          <p:cNvPr id="1026" name="Picture 2" descr="AngularJ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964" y="320919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96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Angular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8167"/>
            <a:ext cx="11265538" cy="5732512"/>
          </a:xfrm>
        </p:spPr>
        <p:txBody>
          <a:bodyPr/>
          <a:lstStyle/>
          <a:p>
            <a:r>
              <a:rPr lang="en-US" dirty="0" smtClean="0"/>
              <a:t>ng-app</a:t>
            </a:r>
          </a:p>
          <a:p>
            <a:r>
              <a:rPr lang="en-US" dirty="0" smtClean="0"/>
              <a:t>ng-controller</a:t>
            </a:r>
          </a:p>
          <a:p>
            <a:r>
              <a:rPr lang="en-US" dirty="0"/>
              <a:t>Services</a:t>
            </a:r>
          </a:p>
          <a:p>
            <a:r>
              <a:rPr lang="en-US" dirty="0" smtClean="0"/>
              <a:t>Directives</a:t>
            </a:r>
          </a:p>
          <a:p>
            <a:r>
              <a:rPr lang="en-US" dirty="0" smtClean="0"/>
              <a:t>Filter</a:t>
            </a:r>
          </a:p>
          <a:p>
            <a:r>
              <a:rPr lang="en-US" dirty="0" smtClean="0"/>
              <a:t>Routing</a:t>
            </a:r>
          </a:p>
          <a:p>
            <a:r>
              <a:rPr lang="en-US" dirty="0" smtClean="0"/>
              <a:t>Animations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75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”Enkelt” när man ser mönstret…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sz="3600" dirty="0" err="1"/>
              <a:t>angular.module</a:t>
            </a:r>
            <a:r>
              <a:rPr lang="sv-SE" sz="3600" dirty="0"/>
              <a:t>('</a:t>
            </a:r>
            <a:r>
              <a:rPr lang="sv-SE" sz="3600" dirty="0" err="1"/>
              <a:t>moduleName</a:t>
            </a:r>
            <a:r>
              <a:rPr lang="sv-SE" sz="3600" dirty="0"/>
              <a:t>', </a:t>
            </a:r>
            <a:r>
              <a:rPr lang="sv-SE" sz="3600" dirty="0" smtClean="0"/>
              <a:t>[</a:t>
            </a:r>
            <a:r>
              <a:rPr lang="sv-SE" sz="3600" dirty="0" err="1" smtClean="0"/>
              <a:t>dependencies</a:t>
            </a:r>
            <a:r>
              <a:rPr lang="sv-SE" sz="3600" dirty="0" smtClean="0"/>
              <a:t>])</a:t>
            </a:r>
            <a:endParaRPr lang="sv-SE" sz="3600" dirty="0"/>
          </a:p>
          <a:p>
            <a:pPr marL="0" indent="0">
              <a:buNone/>
            </a:pPr>
            <a:r>
              <a:rPr lang="sv-SE" sz="3600" dirty="0"/>
              <a:t>    .</a:t>
            </a:r>
            <a:r>
              <a:rPr lang="sv-SE" sz="3600" dirty="0" err="1" smtClean="0"/>
              <a:t>service|directive</a:t>
            </a:r>
            <a:r>
              <a:rPr lang="sv-SE" sz="3600" dirty="0" smtClean="0"/>
              <a:t>|…(</a:t>
            </a:r>
            <a:r>
              <a:rPr lang="sv-SE" sz="3600" dirty="0"/>
              <a:t>'</a:t>
            </a:r>
            <a:r>
              <a:rPr lang="sv-SE" sz="3600" dirty="0" err="1"/>
              <a:t>name</a:t>
            </a:r>
            <a:r>
              <a:rPr lang="sv-SE" sz="3600" dirty="0"/>
              <a:t>' </a:t>
            </a:r>
            <a:r>
              <a:rPr lang="sv-SE" sz="3600" dirty="0" err="1"/>
              <a:t>Function</a:t>
            </a:r>
            <a:r>
              <a:rPr lang="sv-SE" sz="3600" dirty="0"/>
              <a:t> </a:t>
            </a:r>
            <a:r>
              <a:rPr lang="sv-SE" sz="3600" dirty="0" smtClean="0"/>
              <a:t>() {</a:t>
            </a:r>
            <a:endParaRPr lang="sv-SE" sz="3600" dirty="0"/>
          </a:p>
          <a:p>
            <a:pPr marL="0" indent="0">
              <a:buNone/>
            </a:pPr>
            <a:r>
              <a:rPr lang="sv-SE" sz="3600" dirty="0"/>
              <a:t>    </a:t>
            </a:r>
            <a:r>
              <a:rPr lang="sv-SE" sz="3600" dirty="0" err="1"/>
              <a:t>dostuff</a:t>
            </a:r>
            <a:r>
              <a:rPr lang="sv-SE" sz="3600" dirty="0"/>
              <a:t>();</a:t>
            </a:r>
          </a:p>
          <a:p>
            <a:pPr marL="0" indent="0">
              <a:buNone/>
            </a:pPr>
            <a:r>
              <a:rPr lang="sv-SE" sz="3600" dirty="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417791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Ng-app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73" y="2169963"/>
            <a:ext cx="8245867" cy="425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86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ng</a:t>
            </a:r>
            <a:r>
              <a:rPr lang="sv-SE" dirty="0"/>
              <a:t>-controller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15" y="1916878"/>
            <a:ext cx="11078001" cy="429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Angular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241" y="1189178"/>
            <a:ext cx="11653521" cy="727700"/>
          </a:xfrm>
        </p:spPr>
        <p:txBody>
          <a:bodyPr>
            <a:normAutofit lnSpcReduction="10000"/>
          </a:bodyPr>
          <a:lstStyle/>
          <a:p>
            <a:r>
              <a:rPr lang="sv-SE" dirty="0" err="1" smtClean="0"/>
              <a:t>ng</a:t>
            </a:r>
            <a:r>
              <a:rPr lang="sv-SE" dirty="0" smtClean="0"/>
              <a:t>-service</a:t>
            </a: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193" y="1995487"/>
            <a:ext cx="6660070" cy="454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89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Moving</a:t>
            </a:r>
            <a:r>
              <a:rPr lang="sv-SE" dirty="0" smtClean="0"/>
              <a:t> to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Model</a:t>
            </a:r>
          </a:p>
          <a:p>
            <a:r>
              <a:rPr lang="en-US" dirty="0" smtClean="0"/>
              <a:t>View</a:t>
            </a:r>
          </a:p>
          <a:p>
            <a:r>
              <a:rPr lang="en-US" dirty="0" smtClean="0"/>
              <a:t>Controller</a:t>
            </a:r>
          </a:p>
          <a:p>
            <a:r>
              <a:rPr lang="en-US" dirty="0" smtClean="0"/>
              <a:t>Scaffolding</a:t>
            </a:r>
          </a:p>
          <a:p>
            <a:r>
              <a:rPr lang="en-US" dirty="0" smtClean="0"/>
              <a:t>Entity Framework</a:t>
            </a:r>
          </a:p>
          <a:p>
            <a:r>
              <a:rPr lang="en-US" dirty="0" smtClean="0"/>
              <a:t>Separation of concern</a:t>
            </a:r>
          </a:p>
          <a:p>
            <a:r>
              <a:rPr lang="en-US" dirty="0" smtClean="0"/>
              <a:t>DI/</a:t>
            </a:r>
            <a:r>
              <a:rPr lang="en-US" dirty="0" err="1" smtClean="0"/>
              <a:t>IoC</a:t>
            </a:r>
            <a:endParaRPr lang="en-US" dirty="0" smtClean="0"/>
          </a:p>
          <a:p>
            <a:r>
              <a:rPr lang="en-US" dirty="0" smtClean="0"/>
              <a:t>Testability</a:t>
            </a:r>
          </a:p>
        </p:txBody>
      </p:sp>
    </p:spTree>
    <p:extLst>
      <p:ext uri="{BB962C8B-B14F-4D97-AF65-F5344CB8AC3E}">
        <p14:creationId xmlns:p14="http://schemas.microsoft.com/office/powerpoint/2010/main" val="100089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Add</a:t>
            </a:r>
            <a:r>
              <a:rPr lang="sv-SE" dirty="0" smtClean="0"/>
              <a:t> SignalR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467652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4773150"/>
            <a:ext cx="7543800" cy="18923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Anders Bratland</a:t>
            </a:r>
            <a:endParaRPr lang="sv-SE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45" y="1949690"/>
            <a:ext cx="2545556" cy="4525433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66367">
            <a:off x="4942809" y="3414269"/>
            <a:ext cx="4140200" cy="1016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848" y="2164377"/>
            <a:ext cx="2032000" cy="1041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48678">
            <a:off x="3414149" y="1543986"/>
            <a:ext cx="2032000" cy="1739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75589">
            <a:off x="3550801" y="2097257"/>
            <a:ext cx="4399655" cy="1779417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9068">
            <a:off x="8966807" y="907573"/>
            <a:ext cx="2646072" cy="1289960"/>
          </a:xfrm>
          <a:ln>
            <a:solidFill>
              <a:schemeClr val="tx1"/>
            </a:solidFill>
          </a:ln>
        </p:spPr>
      </p:pic>
      <p:sp>
        <p:nvSpPr>
          <p:cNvPr id="19" name="TextBox 18"/>
          <p:cNvSpPr txBox="1"/>
          <p:nvPr/>
        </p:nvSpPr>
        <p:spPr>
          <a:xfrm rot="430186">
            <a:off x="8123020" y="1904182"/>
            <a:ext cx="3023905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v-SE" sz="2400" b="1" dirty="0"/>
              <a:t>Microsoft </a:t>
            </a:r>
            <a:r>
              <a:rPr lang="sv-SE" sz="2400" b="1" dirty="0" err="1"/>
              <a:t>Extended</a:t>
            </a:r>
            <a:endParaRPr lang="sv-SE" sz="2400" b="1" dirty="0"/>
          </a:p>
          <a:p>
            <a:pPr algn="ctr"/>
            <a:r>
              <a:rPr lang="sv-SE" sz="2400" b="1" dirty="0"/>
              <a:t>Experts Team</a:t>
            </a:r>
          </a:p>
        </p:txBody>
      </p:sp>
      <p:sp>
        <p:nvSpPr>
          <p:cNvPr id="22" name="TextBox 21"/>
          <p:cNvSpPr txBox="1"/>
          <p:nvPr/>
        </p:nvSpPr>
        <p:spPr>
          <a:xfrm rot="987743">
            <a:off x="8326401" y="3240838"/>
            <a:ext cx="364074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DPE Community Champ</a:t>
            </a:r>
          </a:p>
          <a:p>
            <a:pPr algn="ctr"/>
            <a:r>
              <a:rPr lang="en-US" sz="2400" b="1" dirty="0"/>
              <a:t>Windows Platform</a:t>
            </a:r>
            <a:endParaRPr lang="sv-SE" sz="2400" b="1" dirty="0"/>
          </a:p>
        </p:txBody>
      </p:sp>
      <p:sp>
        <p:nvSpPr>
          <p:cNvPr id="23" name="TextBox 22"/>
          <p:cNvSpPr txBox="1"/>
          <p:nvPr/>
        </p:nvSpPr>
        <p:spPr>
          <a:xfrm rot="20355985">
            <a:off x="5192539" y="3912184"/>
            <a:ext cx="364074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DPE Community Champ</a:t>
            </a:r>
          </a:p>
          <a:p>
            <a:pPr algn="ctr"/>
            <a:r>
              <a:rPr lang="en-US" sz="2400" b="1" dirty="0"/>
              <a:t>Windows Azure</a:t>
            </a:r>
            <a:endParaRPr lang="sv-SE" sz="2400" b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42453" y="3964915"/>
            <a:ext cx="4351227" cy="12270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520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2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Diskutera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v-SE" dirty="0" smtClean="0"/>
              <a:t>Kompatibilitet</a:t>
            </a:r>
          </a:p>
          <a:p>
            <a:r>
              <a:rPr lang="sv-SE" dirty="0" smtClean="0"/>
              <a:t>Dokumentation</a:t>
            </a:r>
          </a:p>
          <a:p>
            <a:r>
              <a:rPr lang="sv-SE" dirty="0" smtClean="0"/>
              <a:t>Verktyg – typ Batarang.</a:t>
            </a:r>
          </a:p>
          <a:p>
            <a:r>
              <a:rPr lang="sv-SE" dirty="0" smtClean="0"/>
              <a:t>SEO</a:t>
            </a:r>
          </a:p>
          <a:p>
            <a:r>
              <a:rPr lang="sv-SE" dirty="0" smtClean="0"/>
              <a:t>Var kan man ha </a:t>
            </a:r>
            <a:r>
              <a:rPr lang="sv-SE" dirty="0" err="1" smtClean="0"/>
              <a:t>angular</a:t>
            </a:r>
            <a:r>
              <a:rPr lang="sv-SE" dirty="0" smtClean="0"/>
              <a:t>?</a:t>
            </a:r>
          </a:p>
          <a:p>
            <a:r>
              <a:rPr lang="sv-SE" dirty="0" smtClean="0"/>
              <a:t>Varför skall man ha </a:t>
            </a:r>
            <a:r>
              <a:rPr lang="sv-SE" dirty="0" err="1" smtClean="0"/>
              <a:t>angular</a:t>
            </a:r>
            <a:r>
              <a:rPr lang="sv-SE" dirty="0" smtClean="0"/>
              <a:t>?</a:t>
            </a:r>
          </a:p>
          <a:p>
            <a:r>
              <a:rPr lang="sv-SE" dirty="0" smtClean="0"/>
              <a:t>SPA</a:t>
            </a:r>
          </a:p>
          <a:p>
            <a:r>
              <a:rPr lang="sv-SE" dirty="0" smtClean="0"/>
              <a:t>Community </a:t>
            </a:r>
            <a:r>
              <a:rPr lang="sv-SE" dirty="0"/>
              <a:t>färdiga komponenter - </a:t>
            </a:r>
            <a:r>
              <a:rPr lang="sv-SE" dirty="0">
                <a:hlinkClick r:id="rId2"/>
              </a:rPr>
              <a:t>http://ngmodules.org</a:t>
            </a:r>
            <a:r>
              <a:rPr lang="sv-SE" dirty="0" smtClean="0">
                <a:hlinkClick r:id="rId2"/>
              </a:rPr>
              <a:t>/</a:t>
            </a:r>
            <a:endParaRPr lang="sv-SE" dirty="0" smtClean="0"/>
          </a:p>
          <a:p>
            <a:r>
              <a:rPr lang="sv-SE" dirty="0" smtClean="0"/>
              <a:t>Klientpaket, idag </a:t>
            </a:r>
            <a:r>
              <a:rPr lang="sv-SE" dirty="0" err="1" smtClean="0"/>
              <a:t>nuget</a:t>
            </a:r>
            <a:r>
              <a:rPr lang="sv-SE" dirty="0" smtClean="0"/>
              <a:t>, imorgon </a:t>
            </a:r>
            <a:r>
              <a:rPr lang="sv-SE" dirty="0" err="1" smtClean="0"/>
              <a:t>bower</a:t>
            </a:r>
            <a:r>
              <a:rPr lang="sv-SE" dirty="0" smtClean="0"/>
              <a:t>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4708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Summering</a:t>
            </a:r>
            <a:endParaRPr lang="sv-S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sv-SE" dirty="0"/>
              <a:t>Jag </a:t>
            </a:r>
            <a:r>
              <a:rPr lang="sv-SE" dirty="0" err="1"/>
              <a:t>gillar’t</a:t>
            </a:r>
            <a:r>
              <a:rPr lang="sv-SE" dirty="0"/>
              <a:t>! Ta mina pengar!</a:t>
            </a:r>
          </a:p>
        </p:txBody>
      </p:sp>
      <p:pic>
        <p:nvPicPr>
          <p:cNvPr id="4" name="kid-take-my-money">
            <a:hlinkClick r:id="" action="ppaction://media"/>
          </p:cNvPr>
          <p:cNvPicPr>
            <a:picLocks noGrp="1" noChangeAspect="1"/>
          </p:cNvPicPr>
          <p:nvPr>
            <p:ph sz="half" idx="2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49817" y="2175934"/>
            <a:ext cx="5306483" cy="3949700"/>
          </a:xfrm>
        </p:spPr>
      </p:pic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v-SE" b="0" dirty="0" smtClean="0"/>
              <a:t>Men tänk även på:</a:t>
            </a:r>
            <a:endParaRPr lang="sv-SE" b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193368" y="2292350"/>
            <a:ext cx="5389033" cy="3833284"/>
          </a:xfrm>
        </p:spPr>
        <p:txBody>
          <a:bodyPr>
            <a:normAutofit/>
          </a:bodyPr>
          <a:lstStyle/>
          <a:p>
            <a:r>
              <a:rPr lang="sv-SE" sz="2800" dirty="0" smtClean="0"/>
              <a:t>Inlärningströskel</a:t>
            </a:r>
          </a:p>
          <a:p>
            <a:r>
              <a:rPr lang="sv-SE" sz="2800" dirty="0" smtClean="0"/>
              <a:t>Angular 2.0 kommer</a:t>
            </a:r>
          </a:p>
          <a:p>
            <a:r>
              <a:rPr lang="sv-SE" sz="2800" dirty="0" smtClean="0"/>
              <a:t>Support</a:t>
            </a:r>
          </a:p>
          <a:p>
            <a:r>
              <a:rPr lang="sv-SE" sz="2800" dirty="0" smtClean="0"/>
              <a:t>Kompatibilitet</a:t>
            </a:r>
          </a:p>
          <a:p>
            <a:r>
              <a:rPr lang="sv-SE" sz="2800" dirty="0" smtClean="0"/>
              <a:t>SEO</a:t>
            </a:r>
          </a:p>
          <a:p>
            <a:endParaRPr lang="sv-SE" sz="2800" dirty="0"/>
          </a:p>
        </p:txBody>
      </p:sp>
    </p:spTree>
    <p:extLst>
      <p:ext uri="{BB962C8B-B14F-4D97-AF65-F5344CB8AC3E}">
        <p14:creationId xmlns:p14="http://schemas.microsoft.com/office/powerpoint/2010/main" val="143569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6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5000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err="1" smtClean="0"/>
              <a:t>Movember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5004" y="2532185"/>
            <a:ext cx="1688124" cy="1856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11500" b="1" dirty="0" smtClean="0"/>
              <a:t>+</a:t>
            </a:r>
            <a:endParaRPr lang="sv-SE" sz="11500" b="1" dirty="0"/>
          </a:p>
        </p:txBody>
      </p:sp>
      <p:pic>
        <p:nvPicPr>
          <p:cNvPr id="1028" name="Picture 4" descr="http://www.frikk.no/gallery/d/813-2/Jon_Skolm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64" y="1952600"/>
            <a:ext cx="2621524" cy="352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arsenalia.com/wp-content/uploads/2012/10/magnum_pi_tom_sellec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506" y="1952600"/>
            <a:ext cx="2844914" cy="352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379" y="1952600"/>
            <a:ext cx="1982666" cy="3524739"/>
          </a:xfrm>
        </p:spPr>
      </p:pic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7229420" y="2532185"/>
            <a:ext cx="1688124" cy="1856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11500" b="1" dirty="0"/>
              <a:t>=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10738338" y="2532185"/>
            <a:ext cx="1688124" cy="1856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11500" b="1" dirty="0"/>
              <a:t>?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24375" y="55031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sv-SE" dirty="0"/>
          </a:p>
        </p:txBody>
      </p:sp>
      <p:sp>
        <p:nvSpPr>
          <p:cNvPr id="6" name="Rectangle 5"/>
          <p:cNvSpPr/>
          <p:nvPr/>
        </p:nvSpPr>
        <p:spPr>
          <a:xfrm>
            <a:off x="936712" y="5889972"/>
            <a:ext cx="95015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sz="2800" dirty="0" smtClean="0"/>
              <a:t>Under TechDays dubblar jag allt som skänks på </a:t>
            </a:r>
            <a:r>
              <a:rPr lang="sv-SE" sz="2800" dirty="0" smtClean="0">
                <a:hlinkClick r:id="rId5"/>
              </a:rPr>
              <a:t>http</a:t>
            </a:r>
            <a:r>
              <a:rPr lang="sv-SE" sz="2800" dirty="0">
                <a:hlinkClick r:id="rId5"/>
              </a:rPr>
              <a:t>://</a:t>
            </a:r>
            <a:r>
              <a:rPr lang="sv-SE" sz="2800" dirty="0" smtClean="0">
                <a:hlinkClick r:id="rId5"/>
              </a:rPr>
              <a:t>mobro.co/andersbratland</a:t>
            </a:r>
            <a:r>
              <a:rPr lang="sv-SE" sz="2800" dirty="0" smtClean="0"/>
              <a:t> !</a:t>
            </a:r>
            <a:endParaRPr lang="sv-SE" sz="2800" dirty="0"/>
          </a:p>
        </p:txBody>
      </p:sp>
    </p:spTree>
    <p:extLst>
      <p:ext uri="{BB962C8B-B14F-4D97-AF65-F5344CB8AC3E}">
        <p14:creationId xmlns:p14="http://schemas.microsoft.com/office/powerpoint/2010/main" val="36859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5400" dirty="0" smtClean="0"/>
              <a:t>Var står vi idag?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v-SE" dirty="0" smtClean="0"/>
              <a:t>Web Forms?</a:t>
            </a:r>
          </a:p>
          <a:p>
            <a:r>
              <a:rPr lang="sv-SE" dirty="0" smtClean="0"/>
              <a:t>Gammal .Net-version?</a:t>
            </a:r>
          </a:p>
          <a:p>
            <a:r>
              <a:rPr lang="sv-SE" dirty="0" err="1" smtClean="0"/>
              <a:t>EventHandler</a:t>
            </a:r>
            <a:r>
              <a:rPr lang="sv-SE" dirty="0"/>
              <a:t>-</a:t>
            </a:r>
            <a:r>
              <a:rPr lang="sv-SE" dirty="0" smtClean="0"/>
              <a:t>soppa?</a:t>
            </a:r>
          </a:p>
          <a:p>
            <a:r>
              <a:rPr lang="sv-SE" dirty="0" smtClean="0"/>
              <a:t>Page Life </a:t>
            </a:r>
            <a:r>
              <a:rPr lang="sv-SE" dirty="0" err="1" smtClean="0"/>
              <a:t>Cykle</a:t>
            </a:r>
            <a:r>
              <a:rPr lang="sv-SE" dirty="0" smtClean="0"/>
              <a:t> events?</a:t>
            </a:r>
          </a:p>
          <a:p>
            <a:r>
              <a:rPr lang="sv-SE" dirty="0" smtClean="0"/>
              <a:t>Statiska sidor?</a:t>
            </a:r>
          </a:p>
          <a:p>
            <a:r>
              <a:rPr lang="sv-SE" dirty="0" smtClean="0"/>
              <a:t>jQuery röra? Massor av DOM-manipulation?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6307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Vart vill vi?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Snabbare</a:t>
            </a:r>
          </a:p>
          <a:p>
            <a:r>
              <a:rPr lang="sv-SE" dirty="0" smtClean="0"/>
              <a:t>Billigare</a:t>
            </a:r>
          </a:p>
          <a:p>
            <a:r>
              <a:rPr lang="sv-SE" dirty="0" smtClean="0"/>
              <a:t>Bättre</a:t>
            </a:r>
          </a:p>
          <a:p>
            <a:endParaRPr lang="sv-SE" dirty="0"/>
          </a:p>
          <a:p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13793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Hur gör vi det?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v-SE" dirty="0" smtClean="0"/>
              <a:t>Snabbare utvecklingstid/Billigare</a:t>
            </a:r>
          </a:p>
          <a:p>
            <a:pPr lvl="1"/>
            <a:r>
              <a:rPr lang="sv-SE" dirty="0" smtClean="0"/>
              <a:t>Struktur och mönster</a:t>
            </a:r>
          </a:p>
          <a:p>
            <a:pPr lvl="2"/>
            <a:r>
              <a:rPr lang="sv-SE" dirty="0" smtClean="0"/>
              <a:t>MVVM</a:t>
            </a:r>
          </a:p>
          <a:p>
            <a:pPr lvl="1"/>
            <a:r>
              <a:rPr lang="sv-SE" dirty="0" smtClean="0"/>
              <a:t>Återanvändning</a:t>
            </a:r>
          </a:p>
          <a:p>
            <a:pPr lvl="2"/>
            <a:r>
              <a:rPr lang="sv-SE" dirty="0" smtClean="0"/>
              <a:t>Komponenter</a:t>
            </a:r>
            <a:br>
              <a:rPr lang="sv-SE" dirty="0" smtClean="0"/>
            </a:br>
            <a:endParaRPr lang="sv-SE" dirty="0" smtClean="0"/>
          </a:p>
          <a:p>
            <a:pPr lvl="1"/>
            <a:endParaRPr lang="sv-SE" dirty="0"/>
          </a:p>
          <a:p>
            <a:r>
              <a:rPr lang="sv-SE" dirty="0" smtClean="0"/>
              <a:t>Upplevd Snabbhet</a:t>
            </a:r>
          </a:p>
          <a:p>
            <a:pPr lvl="1"/>
            <a:r>
              <a:rPr lang="sv-SE" dirty="0" smtClean="0"/>
              <a:t>Flytta applikationen till klienten</a:t>
            </a:r>
          </a:p>
          <a:p>
            <a:pPr lvl="2"/>
            <a:r>
              <a:rPr lang="sv-SE" dirty="0" err="1" smtClean="0"/>
              <a:t>Javascript</a:t>
            </a:r>
            <a:endParaRPr lang="sv-SE" dirty="0" smtClean="0"/>
          </a:p>
          <a:p>
            <a:pPr lvl="2"/>
            <a:endParaRPr lang="sv-SE" dirty="0" smtClean="0"/>
          </a:p>
          <a:p>
            <a:pPr lvl="1"/>
            <a:r>
              <a:rPr lang="sv-SE" dirty="0" smtClean="0"/>
              <a:t>Asynkron dataladdning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7010400" y="1825625"/>
            <a:ext cx="5181600" cy="4351338"/>
          </a:xfrm>
        </p:spPr>
        <p:txBody>
          <a:bodyPr>
            <a:normAutofit/>
          </a:bodyPr>
          <a:lstStyle/>
          <a:p>
            <a:r>
              <a:rPr lang="sv-SE" dirty="0" smtClean="0"/>
              <a:t>Bättre</a:t>
            </a:r>
          </a:p>
          <a:p>
            <a:pPr lvl="1"/>
            <a:r>
              <a:rPr lang="sv-SE" dirty="0" smtClean="0"/>
              <a:t>Färre buggar -testbarhet</a:t>
            </a:r>
          </a:p>
          <a:p>
            <a:pPr lvl="1"/>
            <a:r>
              <a:rPr lang="sv-SE" dirty="0" smtClean="0"/>
              <a:t>Bättre kontroll – inga märkliga abstraktioner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553522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Varför MVVM?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528" y="1645920"/>
            <a:ext cx="11508234" cy="1728066"/>
          </a:xfrm>
        </p:spPr>
        <p:txBody>
          <a:bodyPr>
            <a:normAutofit fontScale="85000" lnSpcReduction="20000"/>
          </a:bodyPr>
          <a:lstStyle/>
          <a:p>
            <a:r>
              <a:rPr lang="sv-SE" dirty="0" smtClean="0"/>
              <a:t>Undvik Event-</a:t>
            </a:r>
            <a:r>
              <a:rPr lang="sv-SE" dirty="0" err="1" smtClean="0"/>
              <a:t>Handler</a:t>
            </a:r>
            <a:r>
              <a:rPr lang="sv-SE" dirty="0" smtClean="0"/>
              <a:t> soppa</a:t>
            </a:r>
          </a:p>
          <a:p>
            <a:r>
              <a:rPr lang="sv-SE" dirty="0" smtClean="0"/>
              <a:t>Mindre kod, men ännu viktigare – renare kod!</a:t>
            </a:r>
          </a:p>
          <a:p>
            <a:r>
              <a:rPr lang="sv-SE" dirty="0" smtClean="0"/>
              <a:t>Separation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concerns</a:t>
            </a:r>
            <a:endParaRPr lang="sv-SE" dirty="0" smtClean="0"/>
          </a:p>
          <a:p>
            <a:endParaRPr lang="sv-S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39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Migrering</a:t>
            </a:r>
            <a:r>
              <a:rPr lang="sv-SE" dirty="0"/>
              <a:t>!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Responsive - Bootstrap</a:t>
            </a:r>
          </a:p>
          <a:p>
            <a:r>
              <a:rPr lang="sv-SE" dirty="0" err="1" smtClean="0"/>
              <a:t>Komponentifiera</a:t>
            </a:r>
            <a:r>
              <a:rPr lang="sv-SE" dirty="0" smtClean="0"/>
              <a:t> - Angular</a:t>
            </a:r>
          </a:p>
          <a:p>
            <a:r>
              <a:rPr lang="sv-SE" dirty="0" smtClean="0"/>
              <a:t>Skapa ny sajt i MVC</a:t>
            </a:r>
          </a:p>
          <a:p>
            <a:r>
              <a:rPr lang="sv-SE" dirty="0" smtClean="0"/>
              <a:t>In med Angular</a:t>
            </a:r>
          </a:p>
          <a:p>
            <a:r>
              <a:rPr lang="sv-SE" dirty="0" smtClean="0"/>
              <a:t>Hotta upp ordersidan med SignalR</a:t>
            </a:r>
          </a:p>
          <a:p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35733498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Responsive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v-SE" smtClean="0"/>
              <a:t>Bootstrap</a:t>
            </a:r>
          </a:p>
          <a:p>
            <a:pPr lvl="1"/>
            <a:r>
              <a:rPr lang="sv-SE" smtClean="0"/>
              <a:t>Content</a:t>
            </a:r>
          </a:p>
          <a:p>
            <a:pPr lvl="1"/>
            <a:r>
              <a:rPr lang="sv-SE" smtClean="0"/>
              <a:t>Well</a:t>
            </a:r>
          </a:p>
          <a:p>
            <a:pPr lvl="1"/>
            <a:r>
              <a:rPr lang="sv-SE" smtClean="0"/>
              <a:t>img-responsive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3074" name="Picture 2" descr="Bootstr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227" y="1825625"/>
            <a:ext cx="2709545" cy="2709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388791" y="5063680"/>
            <a:ext cx="47484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3200" dirty="0"/>
              <a:t>http://getbootstrap.com/</a:t>
            </a:r>
          </a:p>
        </p:txBody>
      </p:sp>
    </p:spTree>
    <p:extLst>
      <p:ext uri="{BB962C8B-B14F-4D97-AF65-F5344CB8AC3E}">
        <p14:creationId xmlns:p14="http://schemas.microsoft.com/office/powerpoint/2010/main" val="3662717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Ed2013">
  <a:themeElements>
    <a:clrScheme name="TechEd 2013 Template">
      <a:dk1>
        <a:srgbClr val="000000"/>
      </a:dk1>
      <a:lt1>
        <a:srgbClr val="FFFFFF"/>
      </a:lt1>
      <a:dk2>
        <a:srgbClr val="002050"/>
      </a:dk2>
      <a:lt2>
        <a:srgbClr val="FFFFFF"/>
      </a:lt2>
      <a:accent1>
        <a:srgbClr val="0072C6"/>
      </a:accent1>
      <a:accent2>
        <a:srgbClr val="DC3C00"/>
      </a:accent2>
      <a:accent3>
        <a:srgbClr val="505050"/>
      </a:accent3>
      <a:accent4>
        <a:srgbClr val="D2D2D2"/>
      </a:accent4>
      <a:accent5>
        <a:srgbClr val="7FBA00"/>
      </a:accent5>
      <a:accent6>
        <a:srgbClr val="007233"/>
      </a:accent6>
      <a:hlink>
        <a:srgbClr val="0072C6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chEd2013" id="{425E2027-0016-4E02-93CE-65C2C4E618CE}" vid="{44A7E4E2-5BE6-460A-B15A-54EAB7C69245}"/>
    </a:ext>
  </a:extLst>
</a:theme>
</file>

<file path=ppt/theme/theme2.xml><?xml version="1.0" encoding="utf-8"?>
<a:theme xmlns:a="http://schemas.openxmlformats.org/drawingml/2006/main" name="TechDays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icrosoft Techday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Days2014" id="{031EC880-6966-4551-B7C8-F92D5B0D389D}" vid="{C7F3F467-C7A5-447E-AE5D-18D17B0C67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TechEd2013</Template>
  <TotalTime>4210</TotalTime>
  <Words>261</Words>
  <Application>Microsoft Office PowerPoint</Application>
  <PresentationFormat>Widescreen</PresentationFormat>
  <Paragraphs>104</Paragraphs>
  <Slides>21</Slides>
  <Notes>0</Notes>
  <HiddenSlides>2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Segoe UI</vt:lpstr>
      <vt:lpstr>Segoe UI Light</vt:lpstr>
      <vt:lpstr>TechEd2013</vt:lpstr>
      <vt:lpstr>TechDays2014</vt:lpstr>
      <vt:lpstr>PowerPoint Presentation</vt:lpstr>
      <vt:lpstr>Anders Bratland</vt:lpstr>
      <vt:lpstr>Movember</vt:lpstr>
      <vt:lpstr>Var står vi idag?</vt:lpstr>
      <vt:lpstr>Vart vill vi?</vt:lpstr>
      <vt:lpstr>Hur gör vi det?</vt:lpstr>
      <vt:lpstr>Varför MVVM?</vt:lpstr>
      <vt:lpstr>Migrering!</vt:lpstr>
      <vt:lpstr>Responsive</vt:lpstr>
      <vt:lpstr>PowerPoint Presentation</vt:lpstr>
      <vt:lpstr>Knockout</vt:lpstr>
      <vt:lpstr>Angular</vt:lpstr>
      <vt:lpstr>Angular</vt:lpstr>
      <vt:lpstr>”Enkelt” när man ser mönstret…</vt:lpstr>
      <vt:lpstr>Ng-app</vt:lpstr>
      <vt:lpstr>ng-controller</vt:lpstr>
      <vt:lpstr>Angular</vt:lpstr>
      <vt:lpstr>Moving to MVC</vt:lpstr>
      <vt:lpstr>Add SignalR</vt:lpstr>
      <vt:lpstr>Diskutera</vt:lpstr>
      <vt:lpstr>Summering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 Roadshow 2014</dc:title>
  <dc:creator>Anders Bratland</dc:creator>
  <cp:lastModifiedBy>Anders Bratland</cp:lastModifiedBy>
  <cp:revision>45</cp:revision>
  <dcterms:created xsi:type="dcterms:W3CDTF">2014-03-30T09:40:35Z</dcterms:created>
  <dcterms:modified xsi:type="dcterms:W3CDTF">2014-12-01T14:11:28Z</dcterms:modified>
</cp:coreProperties>
</file>