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8D23-4D51-2448-8A3C-80CD8A0D0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420CB-B93E-494E-BEDB-98713B260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7FB71-2EAC-0649-8318-1D878D97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E3EF-4760-3F4D-9CF7-CB311EC60369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C246D-41A8-D84D-82D9-69D996C1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6D3A8-3692-0547-BBC9-4C1B3ED59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7E3F-021E-F846-82AD-7E068AEAE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0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05C97-BFB0-7443-8508-2EDC8ABD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8CCE6-5492-9247-9077-6624E2F1A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7FD9F-E364-3746-92E2-5BE6373D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E3EF-4760-3F4D-9CF7-CB311EC60369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68933-5550-E744-9FD4-0682D0F9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33F7-7CFD-6246-A3F7-3B1F2DB1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7E3F-021E-F846-82AD-7E068AEAE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1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B2533F-CBEF-784A-9D52-B7B57F5A5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121EF-F1BA-234A-98A6-01B810E3A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C6864-C7C1-1846-B900-BA3C5111D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E3EF-4760-3F4D-9CF7-CB311EC60369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4BAEF-DB67-394B-936E-EE2CF015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E9A30-30B5-2048-80ED-9FDC77EA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7E3F-021E-F846-82AD-7E068AEAE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5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D1A5A-1B58-F644-9579-0B6ACEF7B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B54CC-860E-9143-8056-2262F0430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0490B-D309-2E40-ABC2-F270C13F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E3EF-4760-3F4D-9CF7-CB311EC60369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2A1DA-8E2E-1143-96FA-4B7C0E91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B9423-D116-BF4E-A051-B65CCBC46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7E3F-021E-F846-82AD-7E068AEAE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6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A2D3-55D1-FD48-B462-8264620F0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55AEB-E6C0-D94E-B830-5D94B2B13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855CE-A625-004C-BD43-F0BBF6C5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E3EF-4760-3F4D-9CF7-CB311EC60369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E6764-7E00-CB43-A146-A3C8B054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6C55B-45B4-BD42-8025-45C898D8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7E3F-021E-F846-82AD-7E068AEAE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0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6A34A-B509-7842-8C25-E30AAAF4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D89B6-89C4-4F4C-8B92-C0238F0E5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60D61-AE78-2443-9C39-9CA434ECF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3D86B-206A-F54E-90FA-3B098E73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E3EF-4760-3F4D-9CF7-CB311EC60369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CADA7-BED8-214E-9C58-6F7D3149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F2BD3-C323-F744-AD25-BC17C30C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7E3F-021E-F846-82AD-7E068AEAE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10B7C-1609-4044-87EB-9CCE9E5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A8265-DC38-D041-8B88-A576267E3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B7DA9-B5DA-754C-8812-A925116A4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C930D-A5C4-9243-8B9D-B48B635F9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2836C7-6493-B34D-9640-9BFCB6BCF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2D1E5-6167-4C43-8593-B04228004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E3EF-4760-3F4D-9CF7-CB311EC60369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F4ADB-D915-464E-AE57-981E7F3CF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AA8ED8-6C00-2048-A86E-A45903CE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7E3F-021E-F846-82AD-7E068AEAE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6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5857-5506-0440-8264-70BE068E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1E0A52-3183-AD4C-B440-AB49FE8B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E3EF-4760-3F4D-9CF7-CB311EC60369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3C0CE-D9B9-A345-B81F-D03EB5782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CE19D4-8E43-0C4F-8089-FF43AB0A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7E3F-021E-F846-82AD-7E068AEAE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0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D067D8-2A92-964C-83A3-0A747BBB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E3EF-4760-3F4D-9CF7-CB311EC60369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40ED08-6810-CC4F-BCC8-30B4683B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845B2-C630-2E47-87C0-FA6B5FDB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7E3F-021E-F846-82AD-7E068AEAE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3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8336B-3E59-0F4D-9349-8E8FCA9B2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3EB01-EEFB-1546-B063-8AC3889E0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1AB92-58F7-BA4C-B793-88792907C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6CE83-EA6B-364C-8622-EB6F3443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E3EF-4760-3F4D-9CF7-CB311EC60369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E3E3C-D67E-A64E-8628-E13315D59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1FC48-3CE9-BB43-9F1E-FD18388F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7E3F-021E-F846-82AD-7E068AEAE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6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8E297-47DD-3E4A-90FB-567187380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89E99F-BF7A-BB4C-9417-B0F43853A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EF1A1-DDCE-8749-B7B6-D718CF46E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99DDE-79FB-0C41-8929-6FB2A051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E3EF-4760-3F4D-9CF7-CB311EC60369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8A7BB-4939-F44D-A489-BC776244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59F7F-08DD-BB40-AEFD-5AEE4A75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7E3F-021E-F846-82AD-7E068AEAE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3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20B497-F823-5A43-A9C1-0844388E3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72875-9318-B145-801B-9D1DFB5A8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726DB-D955-5840-811D-84EAE12C6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8E3EF-4760-3F4D-9CF7-CB311EC60369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CB53F-D93E-D040-ABD7-95469E26C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64CC1-1DA5-A549-B3C1-5B4508D6B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17E3F-021E-F846-82AD-7E068AEAE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9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0F82B53C-AFEE-3A48-9B47-FD440D08101D}"/>
              </a:ext>
            </a:extLst>
          </p:cNvPr>
          <p:cNvGrpSpPr/>
          <p:nvPr/>
        </p:nvGrpSpPr>
        <p:grpSpPr>
          <a:xfrm>
            <a:off x="1328482" y="1418909"/>
            <a:ext cx="8235142" cy="5071229"/>
            <a:chOff x="1328482" y="1418909"/>
            <a:chExt cx="8235142" cy="507122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0ACBA2E-394A-FE45-8DAC-2CCE19655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48786" y="6218673"/>
              <a:ext cx="4231124" cy="27146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43F292F-DF35-9C41-B0EA-A14AF8483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5017" y="1705233"/>
              <a:ext cx="3398607" cy="460907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5B8810B-2B3B-9648-822D-BF61A7EE3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285486" y="1680519"/>
              <a:ext cx="3398607" cy="460907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A9C314-21E4-3F47-A414-CEB27799E648}"/>
                </a:ext>
              </a:extLst>
            </p:cNvPr>
            <p:cNvSpPr txBox="1"/>
            <p:nvPr/>
          </p:nvSpPr>
          <p:spPr>
            <a:xfrm>
              <a:off x="5366671" y="1418909"/>
              <a:ext cx="12362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Pre-Course Survey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444B64-E417-8648-B9EE-E415E02A7FD3}"/>
                </a:ext>
              </a:extLst>
            </p:cNvPr>
            <p:cNvSpPr txBox="1"/>
            <p:nvPr/>
          </p:nvSpPr>
          <p:spPr>
            <a:xfrm>
              <a:off x="7876817" y="1418909"/>
              <a:ext cx="12907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Post-Course Survey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A6DB8-5374-B348-BCFE-37E5E0B3A101}"/>
                </a:ext>
              </a:extLst>
            </p:cNvPr>
            <p:cNvSpPr/>
            <p:nvPr/>
          </p:nvSpPr>
          <p:spPr>
            <a:xfrm>
              <a:off x="4165072" y="6089689"/>
              <a:ext cx="5398552" cy="1885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23B330-815D-CC42-A02F-32D99FBA8363}"/>
                </a:ext>
              </a:extLst>
            </p:cNvPr>
            <p:cNvSpPr txBox="1"/>
            <p:nvPr/>
          </p:nvSpPr>
          <p:spPr>
            <a:xfrm>
              <a:off x="1334924" y="1729545"/>
              <a:ext cx="31852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 am confident using a command line (Terminal) interface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60FBB7-BC75-F145-8263-ECEFB8D1152E}"/>
                </a:ext>
              </a:extLst>
            </p:cNvPr>
            <p:cNvSpPr txBox="1"/>
            <p:nvPr/>
          </p:nvSpPr>
          <p:spPr>
            <a:xfrm>
              <a:off x="1328482" y="2037149"/>
              <a:ext cx="31916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 am able to perform basic system administration in Unix / Linux (e.g. use a package manager, manage permissions).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85175C8-06FD-EA4E-8D0A-C49431B646F8}"/>
                </a:ext>
              </a:extLst>
            </p:cNvPr>
            <p:cNvSpPr txBox="1"/>
            <p:nvPr/>
          </p:nvSpPr>
          <p:spPr>
            <a:xfrm>
              <a:off x="1328482" y="2414148"/>
              <a:ext cx="31916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 know what it means for software to be Free and Open Source Software (FOSS).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3C552F5-6850-6A44-AA33-62124DAD71D6}"/>
                </a:ext>
              </a:extLst>
            </p:cNvPr>
            <p:cNvSpPr txBox="1"/>
            <p:nvPr/>
          </p:nvSpPr>
          <p:spPr>
            <a:xfrm>
              <a:off x="1344358" y="2885168"/>
              <a:ext cx="31757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 understand the role that licensing plays in FOSS.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C92887-060B-9C46-A1F2-BB970075F900}"/>
                </a:ext>
              </a:extLst>
            </p:cNvPr>
            <p:cNvSpPr txBox="1"/>
            <p:nvPr/>
          </p:nvSpPr>
          <p:spPr>
            <a:xfrm>
              <a:off x="1344358" y="3222493"/>
              <a:ext cx="31757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 have contributed to a FOSS project in the past.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E2FD69A-73BC-BD42-84A1-0508E21F7291}"/>
                </a:ext>
              </a:extLst>
            </p:cNvPr>
            <p:cNvSpPr txBox="1"/>
            <p:nvPr/>
          </p:nvSpPr>
          <p:spPr>
            <a:xfrm>
              <a:off x="1344358" y="3607943"/>
              <a:ext cx="31757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 plan to contribute to a FOSS project in the future.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230EE36-23F5-214F-A955-8C0676AC59F1}"/>
                </a:ext>
              </a:extLst>
            </p:cNvPr>
            <p:cNvSpPr txBox="1"/>
            <p:nvPr/>
          </p:nvSpPr>
          <p:spPr>
            <a:xfrm>
              <a:off x="1344358" y="3907804"/>
              <a:ext cx="3175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FOSS provides a way for computer scientists to contribute to the greater good.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5015F2-7134-BF42-9B8D-8DC6FA1A9EAE}"/>
                </a:ext>
              </a:extLst>
            </p:cNvPr>
            <p:cNvSpPr txBox="1"/>
            <p:nvPr/>
          </p:nvSpPr>
          <p:spPr>
            <a:xfrm>
              <a:off x="1344358" y="4283200"/>
              <a:ext cx="3175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 understand how to use version control software (e.g. git).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F39E88D-042D-B148-AE13-87C6E130C154}"/>
                </a:ext>
              </a:extLst>
            </p:cNvPr>
            <p:cNvSpPr txBox="1"/>
            <p:nvPr/>
          </p:nvSpPr>
          <p:spPr>
            <a:xfrm>
              <a:off x="1344358" y="4648144"/>
              <a:ext cx="3175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 understand how to resolve code conflicts (e.g. merge changes) using version control software.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ACBCC14-E6EB-1C4B-B2B8-7B57CFC22198}"/>
                </a:ext>
              </a:extLst>
            </p:cNvPr>
            <p:cNvSpPr txBox="1"/>
            <p:nvPr/>
          </p:nvSpPr>
          <p:spPr>
            <a:xfrm>
              <a:off x="1344358" y="5035897"/>
              <a:ext cx="3175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 understand the purpose of pull/merge requests in team software projects.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BBDCA4B-393A-3848-8409-ED848571BF39}"/>
                </a:ext>
              </a:extLst>
            </p:cNvPr>
            <p:cNvSpPr txBox="1"/>
            <p:nvPr/>
          </p:nvSpPr>
          <p:spPr>
            <a:xfrm>
              <a:off x="1344358" y="5396093"/>
              <a:ext cx="3175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 understand how to use an issue tracker in a team software project.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94B135B-661D-384E-B83D-5051D1AD5662}"/>
                </a:ext>
              </a:extLst>
            </p:cNvPr>
            <p:cNvSpPr txBox="1"/>
            <p:nvPr/>
          </p:nvSpPr>
          <p:spPr>
            <a:xfrm>
              <a:off x="1344358" y="5843468"/>
              <a:ext cx="31757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 know how to write a good bug report.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5336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177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Braught, Grant</dc:creator>
  <cp:lastModifiedBy>Braught, Grant</cp:lastModifiedBy>
  <cp:revision>5</cp:revision>
  <dcterms:created xsi:type="dcterms:W3CDTF">2020-12-31T19:24:01Z</dcterms:created>
  <dcterms:modified xsi:type="dcterms:W3CDTF">2020-12-31T20:41:06Z</dcterms:modified>
</cp:coreProperties>
</file>