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hyperlink" Target="https://www.youtube.com/watch?v=oXlwWbU8l2o" TargetMode="External"/><Relationship Id="rId5" Type="http://schemas.openxmlformats.org/officeDocument/2006/relationships/hyperlink" Target="https://www.youtube.com/watch?v=eLTLtUVuuy4&amp;list=PLLRqobernyIRjTleiXupYZUNlwgYDtDZh&amp;index=2&amp;ab_channel=ProgrammingKnowledge" TargetMode="External"/><Relationship Id="rId6" Type="http://schemas.openxmlformats.org/officeDocument/2006/relationships/hyperlink" Target="https://github.com/opencv" TargetMode="External"/><Relationship Id="rId7" Type="http://schemas.openxmlformats.org/officeDocument/2006/relationships/hyperlink" Target="https://docs.opencv.org/4.x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gif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4.jpg"/><Relationship Id="rId6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10" Type="http://schemas.openxmlformats.org/officeDocument/2006/relationships/image" Target="../media/image12.jpg"/><Relationship Id="rId9" Type="http://schemas.openxmlformats.org/officeDocument/2006/relationships/image" Target="../media/image18.jpg"/><Relationship Id="rId5" Type="http://schemas.openxmlformats.org/officeDocument/2006/relationships/image" Target="../media/image22.jpg"/><Relationship Id="rId6" Type="http://schemas.openxmlformats.org/officeDocument/2006/relationships/image" Target="../media/image10.png"/><Relationship Id="rId7" Type="http://schemas.openxmlformats.org/officeDocument/2006/relationships/image" Target="../media/image19.jpg"/><Relationship Id="rId8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-1825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/>
              <a:t>Taller OpenCV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2297113"/>
            <a:ext cx="91440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descr="Events organizados por The Bridge | Digital Talent Accelerator | Eventbrite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g OpenCV 4.1.2 to Visual Studio 2019 Project in Windows using  Pre-built binaries | by Ye Joo Park | Medium" id="87" name="Google Shape;87;p13"/>
          <p:cNvPicPr preferRelativeResize="0"/>
          <p:nvPr/>
        </p:nvPicPr>
        <p:blipFill rotWithShape="1">
          <a:blip r:embed="rId4">
            <a:alphaModFix/>
          </a:blip>
          <a:srcRect b="22143" l="70200" r="12099" t="25715"/>
          <a:stretch/>
        </p:blipFill>
        <p:spPr>
          <a:xfrm>
            <a:off x="5253037" y="3629026"/>
            <a:ext cx="16859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OpenCV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ing OpenCV 4.1.2 to Visual Studio 2019 Project in Windows using  Pre-built binaries | by Ye Joo Park | Medium" id="188" name="Google Shape;188;p22"/>
          <p:cNvPicPr preferRelativeResize="0"/>
          <p:nvPr/>
        </p:nvPicPr>
        <p:blipFill rotWithShape="1">
          <a:blip r:embed="rId3">
            <a:alphaModFix/>
          </a:blip>
          <a:srcRect b="22143" l="70200" r="12099" t="25715"/>
          <a:stretch/>
        </p:blipFill>
        <p:spPr>
          <a:xfrm>
            <a:off x="10680456" y="309142"/>
            <a:ext cx="1104091" cy="136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17544" l="15782" r="20131" t="25681"/>
          <a:stretch/>
        </p:blipFill>
        <p:spPr>
          <a:xfrm>
            <a:off x="3426541" y="1990295"/>
            <a:ext cx="5338917" cy="354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716902" y="271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OpenCV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ing OpenCV 4.1.2 to Visual Studio 2019 Project in Windows using  Pre-built binaries | by Ye Joo Park | Medium" id="196" name="Google Shape;196;p23"/>
          <p:cNvPicPr preferRelativeResize="0"/>
          <p:nvPr/>
        </p:nvPicPr>
        <p:blipFill rotWithShape="1">
          <a:blip r:embed="rId3">
            <a:alphaModFix/>
          </a:blip>
          <a:srcRect b="22143" l="70200" r="12099" t="25715"/>
          <a:stretch/>
        </p:blipFill>
        <p:spPr>
          <a:xfrm>
            <a:off x="10680456" y="309142"/>
            <a:ext cx="1104091" cy="136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4252" y="3169948"/>
            <a:ext cx="4932521" cy="3116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Detection with Python. This post is present a object detection… | by  King.of.nerds | Analytics Vidhya | Medium" id="198" name="Google Shape;19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9303" y="2968588"/>
            <a:ext cx="4121798" cy="331801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/>
          <p:nvPr/>
        </p:nvSpPr>
        <p:spPr>
          <a:xfrm>
            <a:off x="602913" y="1596605"/>
            <a:ext cx="10743578" cy="10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También dispone de modelos preentrenados que permite identificar diversos tipos de objetos.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OpenCV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ing OpenCV 4.1.2 to Visual Studio 2019 Project in Windows using  Pre-built binaries | by Ye Joo Park | Medium" id="206" name="Google Shape;206;p24"/>
          <p:cNvPicPr preferRelativeResize="0"/>
          <p:nvPr/>
        </p:nvPicPr>
        <p:blipFill rotWithShape="1">
          <a:blip r:embed="rId3">
            <a:alphaModFix/>
          </a:blip>
          <a:srcRect b="22143" l="70200" r="12099" t="25715"/>
          <a:stretch/>
        </p:blipFill>
        <p:spPr>
          <a:xfrm>
            <a:off x="10680456" y="309142"/>
            <a:ext cx="1104091" cy="136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/>
          <p:nvPr/>
        </p:nvSpPr>
        <p:spPr>
          <a:xfrm>
            <a:off x="716902" y="1417653"/>
            <a:ext cx="10743578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Fuentes y recursos: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https://www.youtube.com/watch?v=oXlwWbU8l2o</a:t>
            </a:r>
            <a:endParaRPr b="0" i="1" sz="2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https://www.youtube.com/watch?v=eLTLtUVuuy4&amp;list=PLLRqobernyIRjTleiXupYZUNlwgYDtDZh&amp;index=2&amp;ab_channel=ProgrammingKnowledge</a:t>
            </a:r>
            <a:endParaRPr b="0" i="1" sz="2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https://github.com/opencv</a:t>
            </a:r>
            <a:endParaRPr b="0" i="1" sz="32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https://docs.opencv.org/4.x/</a:t>
            </a:r>
            <a:endParaRPr b="0" i="1" sz="32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OpenCV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ing OpenCV 4.1.2 to Visual Studio 2019 Project in Windows using  Pre-built binaries | by Ye Joo Park | Medium" id="94" name="Google Shape;94;p14"/>
          <p:cNvPicPr preferRelativeResize="0"/>
          <p:nvPr/>
        </p:nvPicPr>
        <p:blipFill rotWithShape="1">
          <a:blip r:embed="rId3">
            <a:alphaModFix/>
          </a:blip>
          <a:srcRect b="22143" l="70200" r="12099" t="25715"/>
          <a:stretch/>
        </p:blipFill>
        <p:spPr>
          <a:xfrm>
            <a:off x="10680456" y="309142"/>
            <a:ext cx="1104091" cy="136607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2004332" y="2468310"/>
            <a:ext cx="8401049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Imagen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Una imagen está compuesta por un conjunto de píxeles.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OpenCV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ing OpenCV 4.1.2 to Visual Studio 2019 Project in Windows using  Pre-built binaries | by Ye Joo Park | Medium" id="102" name="Google Shape;102;p15"/>
          <p:cNvPicPr preferRelativeResize="0"/>
          <p:nvPr/>
        </p:nvPicPr>
        <p:blipFill rotWithShape="1">
          <a:blip r:embed="rId3">
            <a:alphaModFix/>
          </a:blip>
          <a:srcRect b="22143" l="70200" r="12099" t="25715"/>
          <a:stretch/>
        </p:blipFill>
        <p:spPr>
          <a:xfrm>
            <a:off x="10680456" y="309142"/>
            <a:ext cx="1104091" cy="136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2004332" y="2468310"/>
            <a:ext cx="8401049" cy="30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Machine Learning e Imágenes: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Detección de objetos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Generación de imágenes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Conducción autónoma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1298" y="-392404"/>
            <a:ext cx="12313298" cy="7885404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descr="Adding OpenCV 4.1.2 to Visual Studio 2019 Project in Windows using  Pre-built binaries | by Ye Joo Park | Medium" id="109" name="Google Shape;109;p16"/>
          <p:cNvPicPr preferRelativeResize="0"/>
          <p:nvPr/>
        </p:nvPicPr>
        <p:blipFill rotWithShape="1">
          <a:blip r:embed="rId4">
            <a:alphaModFix/>
          </a:blip>
          <a:srcRect b="22143" l="70200" r="12099" t="25715"/>
          <a:stretch/>
        </p:blipFill>
        <p:spPr>
          <a:xfrm>
            <a:off x="10680456" y="309142"/>
            <a:ext cx="1104091" cy="136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OpenCV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ing OpenCV 4.1.2 to Visual Studio 2019 Project in Windows using  Pre-built binaries | by Ye Joo Park | Medium" id="116" name="Google Shape;116;p17"/>
          <p:cNvPicPr preferRelativeResize="0"/>
          <p:nvPr/>
        </p:nvPicPr>
        <p:blipFill rotWithShape="1">
          <a:blip r:embed="rId3">
            <a:alphaModFix/>
          </a:blip>
          <a:srcRect b="22143" l="70200" r="12099" t="25715"/>
          <a:stretch/>
        </p:blipFill>
        <p:spPr>
          <a:xfrm>
            <a:off x="10680456" y="309142"/>
            <a:ext cx="1104091" cy="136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2004332" y="2519110"/>
            <a:ext cx="8401049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Calidad de la muestra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Tamaño de la muestra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Recursos de computación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OpenCV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ing OpenCV 4.1.2 to Visual Studio 2019 Project in Windows using  Pre-built binaries | by Ye Joo Park | Medium" id="124" name="Google Shape;124;p18"/>
          <p:cNvPicPr preferRelativeResize="0"/>
          <p:nvPr/>
        </p:nvPicPr>
        <p:blipFill rotWithShape="1">
          <a:blip r:embed="rId3">
            <a:alphaModFix/>
          </a:blip>
          <a:srcRect b="22143" l="70200" r="12099" t="25715"/>
          <a:stretch/>
        </p:blipFill>
        <p:spPr>
          <a:xfrm>
            <a:off x="10680456" y="309142"/>
            <a:ext cx="1104091" cy="136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716902" y="1945561"/>
            <a:ext cx="10743578" cy="20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Es una librería de Visión Artificial, que permite el procesado de imágenes, vídeos… que permite realizar PCA’s de nuestra muestra para optimizar el entrenamiento de nuestro modelo. Está disponible para C, C++ y Python.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986" y="4384896"/>
            <a:ext cx="2774326" cy="208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7626" y="4384896"/>
            <a:ext cx="2774326" cy="208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15098" y="4384896"/>
            <a:ext cx="2774326" cy="208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OpenCV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ing OpenCV 4.1.2 to Visual Studio 2019 Project in Windows using  Pre-built binaries | by Ye Joo Park | Medium" id="135" name="Google Shape;135;p19"/>
          <p:cNvPicPr preferRelativeResize="0"/>
          <p:nvPr/>
        </p:nvPicPr>
        <p:blipFill rotWithShape="1">
          <a:blip r:embed="rId3">
            <a:alphaModFix/>
          </a:blip>
          <a:srcRect b="22143" l="70200" r="12099" t="25715"/>
          <a:stretch/>
        </p:blipFill>
        <p:spPr>
          <a:xfrm>
            <a:off x="10680456" y="309142"/>
            <a:ext cx="1104091" cy="136607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716902" y="1719418"/>
            <a:ext cx="10743578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Posibilidades</a:t>
            </a: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Mejorar la muestra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Ampliar la muestra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1" lang="es-E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Optimizar la muestra</a:t>
            </a:r>
            <a:endParaRPr/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491" y="4377686"/>
            <a:ext cx="2768462" cy="20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5508" y="4418961"/>
            <a:ext cx="2769641" cy="20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0292" y="4418961"/>
            <a:ext cx="2769641" cy="20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OpenCV</a:t>
            </a:r>
            <a:endParaRPr/>
          </a:p>
        </p:txBody>
      </p:sp>
      <p:pic>
        <p:nvPicPr>
          <p:cNvPr descr="Adding OpenCV 4.1.2 to Visual Studio 2019 Project in Windows using  Pre-built binaries | by Ye Joo Park | Medium" id="145" name="Google Shape;145;p20"/>
          <p:cNvPicPr preferRelativeResize="0"/>
          <p:nvPr/>
        </p:nvPicPr>
        <p:blipFill rotWithShape="1">
          <a:blip r:embed="rId3">
            <a:alphaModFix/>
          </a:blip>
          <a:srcRect b="22143" l="70200" r="12099" t="25715"/>
          <a:stretch/>
        </p:blipFill>
        <p:spPr>
          <a:xfrm>
            <a:off x="10680456" y="309142"/>
            <a:ext cx="1104091" cy="136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6921" y="2789729"/>
            <a:ext cx="1566119" cy="880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3747517" y="4284601"/>
            <a:ext cx="1755818" cy="0"/>
          </a:xfrm>
          <a:prstGeom prst="straightConnector1">
            <a:avLst/>
          </a:prstGeom>
          <a:noFill/>
          <a:ln cap="rnd" cmpd="sng" w="476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0"/>
          <p:cNvCxnSpPr/>
          <p:nvPr/>
        </p:nvCxnSpPr>
        <p:spPr>
          <a:xfrm rot="-5400000">
            <a:off x="2295063" y="3305092"/>
            <a:ext cx="4545766" cy="16474"/>
          </a:xfrm>
          <a:prstGeom prst="straightConnector1">
            <a:avLst/>
          </a:prstGeom>
          <a:noFill/>
          <a:ln cap="rnd" cmpd="sng" w="476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4576184" y="1040447"/>
            <a:ext cx="2498043" cy="0"/>
          </a:xfrm>
          <a:prstGeom prst="straightConnector1">
            <a:avLst/>
          </a:prstGeom>
          <a:noFill/>
          <a:ln cap="rnd" cmpd="sng" w="476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20"/>
          <p:cNvCxnSpPr/>
          <p:nvPr/>
        </p:nvCxnSpPr>
        <p:spPr>
          <a:xfrm rot="-6110">
            <a:off x="4568917" y="5588229"/>
            <a:ext cx="2269376" cy="0"/>
          </a:xfrm>
          <a:prstGeom prst="straightConnector1">
            <a:avLst/>
          </a:prstGeom>
          <a:noFill/>
          <a:ln cap="rnd" cmpd="sng" w="476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1" name="Google Shape;15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4227" y="604739"/>
            <a:ext cx="1566119" cy="880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0"/>
          <p:cNvCxnSpPr/>
          <p:nvPr/>
        </p:nvCxnSpPr>
        <p:spPr>
          <a:xfrm>
            <a:off x="4576184" y="2107632"/>
            <a:ext cx="2498043" cy="0"/>
          </a:xfrm>
          <a:prstGeom prst="straightConnector1">
            <a:avLst/>
          </a:prstGeom>
          <a:noFill/>
          <a:ln cap="rnd" cmpd="sng" w="476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4568879" y="3211150"/>
            <a:ext cx="2498043" cy="0"/>
          </a:xfrm>
          <a:prstGeom prst="straightConnector1">
            <a:avLst/>
          </a:prstGeom>
          <a:noFill/>
          <a:ln cap="rnd" cmpd="sng" w="476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20"/>
          <p:cNvSpPr txBox="1"/>
          <p:nvPr/>
        </p:nvSpPr>
        <p:spPr>
          <a:xfrm>
            <a:off x="4559710" y="749983"/>
            <a:ext cx="2530991" cy="30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769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4568879" y="1817167"/>
            <a:ext cx="2530991" cy="292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769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ESCALA GRISES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4613961" y="2920685"/>
            <a:ext cx="2530991" cy="292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769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NEGATIVO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3747517" y="3994136"/>
            <a:ext cx="2530991" cy="292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769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576184" y="4954597"/>
            <a:ext cx="2002737" cy="622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769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BRILLO Y CONTRASTE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19025" y="4969308"/>
            <a:ext cx="1926665" cy="123380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760" y="3383611"/>
            <a:ext cx="3203517" cy="180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24568" y="3863180"/>
            <a:ext cx="1566119" cy="88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47676" y="3863180"/>
            <a:ext cx="1566119" cy="88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70268" y="3863180"/>
            <a:ext cx="1566119" cy="88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74227" y="1686211"/>
            <a:ext cx="1566119" cy="88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04788" y="599975"/>
            <a:ext cx="696377" cy="88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7361" y="775438"/>
            <a:ext cx="1239421" cy="43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OpenCV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ing OpenCV 4.1.2 to Visual Studio 2019 Project in Windows using  Pre-built binaries | by Ye Joo Park | Medium" id="174" name="Google Shape;174;p21"/>
          <p:cNvPicPr preferRelativeResize="0"/>
          <p:nvPr/>
        </p:nvPicPr>
        <p:blipFill rotWithShape="1">
          <a:blip r:embed="rId3">
            <a:alphaModFix/>
          </a:blip>
          <a:srcRect b="22143" l="70200" r="12099" t="25715"/>
          <a:stretch/>
        </p:blipFill>
        <p:spPr>
          <a:xfrm>
            <a:off x="10680456" y="309142"/>
            <a:ext cx="1104091" cy="1366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1"/>
          <p:cNvCxnSpPr/>
          <p:nvPr/>
        </p:nvCxnSpPr>
        <p:spPr>
          <a:xfrm flipH="1" rot="5374433">
            <a:off x="5140150" y="3071892"/>
            <a:ext cx="1507690" cy="6717"/>
          </a:xfrm>
          <a:prstGeom prst="straightConnector1">
            <a:avLst/>
          </a:prstGeom>
          <a:noFill/>
          <a:ln cap="rnd" cmpd="sng" w="476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7729" y="619533"/>
            <a:ext cx="3450462" cy="19408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1"/>
          <p:cNvCxnSpPr/>
          <p:nvPr/>
        </p:nvCxnSpPr>
        <p:spPr>
          <a:xfrm rot="-10003">
            <a:off x="3801381" y="3861958"/>
            <a:ext cx="4226901" cy="6116"/>
          </a:xfrm>
          <a:prstGeom prst="straightConnector1">
            <a:avLst/>
          </a:prstGeom>
          <a:noFill/>
          <a:ln cap="rnd" cmpd="sng" w="476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1"/>
          <p:cNvCxnSpPr/>
          <p:nvPr/>
        </p:nvCxnSpPr>
        <p:spPr>
          <a:xfrm rot="5400000">
            <a:off x="3474682" y="4194807"/>
            <a:ext cx="653399" cy="0"/>
          </a:xfrm>
          <a:prstGeom prst="straightConnector1">
            <a:avLst/>
          </a:prstGeom>
          <a:noFill/>
          <a:ln cap="rnd" cmpd="sng" w="476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1"/>
          <p:cNvCxnSpPr/>
          <p:nvPr/>
        </p:nvCxnSpPr>
        <p:spPr>
          <a:xfrm rot="5400000">
            <a:off x="7699376" y="4192602"/>
            <a:ext cx="653400" cy="4413"/>
          </a:xfrm>
          <a:prstGeom prst="straightConnector1">
            <a:avLst/>
          </a:prstGeom>
          <a:noFill/>
          <a:ln cap="rnd" cmpd="sng" w="476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0" name="Google Shape;180;p21"/>
          <p:cNvPicPr preferRelativeResize="0"/>
          <p:nvPr/>
        </p:nvPicPr>
        <p:blipFill rotWithShape="1">
          <a:blip r:embed="rId4">
            <a:alphaModFix/>
          </a:blip>
          <a:srcRect b="0" l="48277" r="0" t="24438"/>
          <a:stretch/>
        </p:blipFill>
        <p:spPr>
          <a:xfrm>
            <a:off x="7038146" y="4521507"/>
            <a:ext cx="1971445" cy="1620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4">
            <a:alphaModFix/>
          </a:blip>
          <a:srcRect b="0" l="0" r="52306" t="29089"/>
          <a:stretch/>
        </p:blipFill>
        <p:spPr>
          <a:xfrm>
            <a:off x="2815659" y="4533806"/>
            <a:ext cx="1971445" cy="164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