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</p:sldIdLst>
  <p:sldSz cx="12188825" cy="6858000"/>
  <p:notesSz cx="6858000" cy="9926638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B2C80-663C-4200-B3E8-DE7C69C6EAA8}" type="doc">
      <dgm:prSet loTypeId="urn:microsoft.com/office/officeart/2005/8/layout/equation2" loCatId="relationship" qsTypeId="urn:microsoft.com/office/officeart/2005/8/quickstyle/simple3" qsCatId="simple" csTypeId="urn:microsoft.com/office/officeart/2005/8/colors/accent1_4" csCatId="accent1" phldr="1"/>
      <dgm:spPr/>
    </dgm:pt>
    <dgm:pt modelId="{3A7B8321-344C-4513-9E31-1B2FE8052083}">
      <dgm:prSet phldrT="[Texto]"/>
      <dgm:spPr/>
      <dgm:t>
        <a:bodyPr/>
        <a:lstStyle/>
        <a:p>
          <a:r>
            <a:rPr lang="es-PE" dirty="0"/>
            <a:t>Propietario</a:t>
          </a:r>
        </a:p>
      </dgm:t>
    </dgm:pt>
    <dgm:pt modelId="{5B1A5C09-95C8-4D0B-B51E-388D677358CF}" type="parTrans" cxnId="{3FFFF945-6B6F-4820-8FA3-D736CC4ECBC3}">
      <dgm:prSet/>
      <dgm:spPr/>
      <dgm:t>
        <a:bodyPr/>
        <a:lstStyle/>
        <a:p>
          <a:endParaRPr lang="es-PE"/>
        </a:p>
      </dgm:t>
    </dgm:pt>
    <dgm:pt modelId="{3672D74B-E41E-4C36-94FD-E8F245F774AE}" type="sibTrans" cxnId="{3FFFF945-6B6F-4820-8FA3-D736CC4ECBC3}">
      <dgm:prSet/>
      <dgm:spPr/>
      <dgm:t>
        <a:bodyPr/>
        <a:lstStyle/>
        <a:p>
          <a:endParaRPr lang="es-PE"/>
        </a:p>
      </dgm:t>
    </dgm:pt>
    <dgm:pt modelId="{54F881A5-E800-40C2-900C-C384742D6806}">
      <dgm:prSet phldrT="[Texto]"/>
      <dgm:spPr/>
      <dgm:t>
        <a:bodyPr/>
        <a:lstStyle/>
        <a:p>
          <a:r>
            <a:rPr lang="es-PE" dirty="0"/>
            <a:t>Partida</a:t>
          </a:r>
        </a:p>
      </dgm:t>
    </dgm:pt>
    <dgm:pt modelId="{610E7F8F-854C-422D-814F-DF9E273E201C}" type="parTrans" cxnId="{A753EF0C-D94E-439C-9E5E-26B6EF4ED15C}">
      <dgm:prSet/>
      <dgm:spPr/>
      <dgm:t>
        <a:bodyPr/>
        <a:lstStyle/>
        <a:p>
          <a:endParaRPr lang="es-PE"/>
        </a:p>
      </dgm:t>
    </dgm:pt>
    <dgm:pt modelId="{20BD2BF2-8772-4171-93C4-9FBCA45787F4}" type="sibTrans" cxnId="{A753EF0C-D94E-439C-9E5E-26B6EF4ED15C}">
      <dgm:prSet/>
      <dgm:spPr/>
      <dgm:t>
        <a:bodyPr/>
        <a:lstStyle/>
        <a:p>
          <a:endParaRPr lang="es-PE"/>
        </a:p>
      </dgm:t>
    </dgm:pt>
    <dgm:pt modelId="{9A4A1B86-363B-4BC9-B67B-CE46959F3EC1}">
      <dgm:prSet phldrT="[Texto]"/>
      <dgm:spPr/>
      <dgm:t>
        <a:bodyPr/>
        <a:lstStyle/>
        <a:p>
          <a:r>
            <a:rPr lang="es-PE" dirty="0"/>
            <a:t>Registro Jurídico</a:t>
          </a:r>
        </a:p>
      </dgm:t>
    </dgm:pt>
    <dgm:pt modelId="{F93B696E-BD1E-4838-BA7E-DB9EA9CF0E2C}" type="parTrans" cxnId="{A39BF730-8940-4856-8F3E-C537619567C9}">
      <dgm:prSet/>
      <dgm:spPr/>
      <dgm:t>
        <a:bodyPr/>
        <a:lstStyle/>
        <a:p>
          <a:endParaRPr lang="es-PE"/>
        </a:p>
      </dgm:t>
    </dgm:pt>
    <dgm:pt modelId="{6439F8CF-FC72-4F1E-91E0-B516DE25F06A}" type="sibTrans" cxnId="{A39BF730-8940-4856-8F3E-C537619567C9}">
      <dgm:prSet/>
      <dgm:spPr/>
      <dgm:t>
        <a:bodyPr/>
        <a:lstStyle/>
        <a:p>
          <a:endParaRPr lang="es-PE"/>
        </a:p>
      </dgm:t>
    </dgm:pt>
    <dgm:pt modelId="{20F3FB9A-EED7-4C05-A0F6-2268D8B0A2D5}" type="pres">
      <dgm:prSet presAssocID="{F8FB2C80-663C-4200-B3E8-DE7C69C6EAA8}" presName="Name0" presStyleCnt="0">
        <dgm:presLayoutVars>
          <dgm:dir/>
          <dgm:resizeHandles val="exact"/>
        </dgm:presLayoutVars>
      </dgm:prSet>
      <dgm:spPr/>
    </dgm:pt>
    <dgm:pt modelId="{01BC42BE-FE62-4C62-BE97-DAC62084EE1F}" type="pres">
      <dgm:prSet presAssocID="{F8FB2C80-663C-4200-B3E8-DE7C69C6EAA8}" presName="vNodes" presStyleCnt="0"/>
      <dgm:spPr/>
    </dgm:pt>
    <dgm:pt modelId="{0B702AB0-0C35-4C48-AE52-BCC60F1B15B0}" type="pres">
      <dgm:prSet presAssocID="{3A7B8321-344C-4513-9E31-1B2FE8052083}" presName="node" presStyleLbl="node1" presStyleIdx="0" presStyleCnt="3">
        <dgm:presLayoutVars>
          <dgm:bulletEnabled val="1"/>
        </dgm:presLayoutVars>
      </dgm:prSet>
      <dgm:spPr/>
    </dgm:pt>
    <dgm:pt modelId="{0327AC23-0016-4174-9DC7-E4F0CD9246AB}" type="pres">
      <dgm:prSet presAssocID="{3672D74B-E41E-4C36-94FD-E8F245F774AE}" presName="spacerT" presStyleCnt="0"/>
      <dgm:spPr/>
    </dgm:pt>
    <dgm:pt modelId="{A6E8E3AD-91E7-4132-94D5-1F93E8743E78}" type="pres">
      <dgm:prSet presAssocID="{3672D74B-E41E-4C36-94FD-E8F245F774AE}" presName="sibTrans" presStyleLbl="sibTrans2D1" presStyleIdx="0" presStyleCnt="2"/>
      <dgm:spPr/>
    </dgm:pt>
    <dgm:pt modelId="{22B9BD45-E8D8-4878-8F6B-89F603AA1A1B}" type="pres">
      <dgm:prSet presAssocID="{3672D74B-E41E-4C36-94FD-E8F245F774AE}" presName="spacerB" presStyleCnt="0"/>
      <dgm:spPr/>
    </dgm:pt>
    <dgm:pt modelId="{18FDEDA9-AD91-4E0C-82CB-CC0D0165B4E0}" type="pres">
      <dgm:prSet presAssocID="{54F881A5-E800-40C2-900C-C384742D6806}" presName="node" presStyleLbl="node1" presStyleIdx="1" presStyleCnt="3">
        <dgm:presLayoutVars>
          <dgm:bulletEnabled val="1"/>
        </dgm:presLayoutVars>
      </dgm:prSet>
      <dgm:spPr/>
    </dgm:pt>
    <dgm:pt modelId="{EB8AE7DD-2D57-46B0-A71B-B44B57B447ED}" type="pres">
      <dgm:prSet presAssocID="{F8FB2C80-663C-4200-B3E8-DE7C69C6EAA8}" presName="sibTransLast" presStyleLbl="sibTrans2D1" presStyleIdx="1" presStyleCnt="2"/>
      <dgm:spPr/>
    </dgm:pt>
    <dgm:pt modelId="{10B895E2-2B28-4C5D-9BEE-0492C2154EE3}" type="pres">
      <dgm:prSet presAssocID="{F8FB2C80-663C-4200-B3E8-DE7C69C6EAA8}" presName="connectorText" presStyleLbl="sibTrans2D1" presStyleIdx="1" presStyleCnt="2"/>
      <dgm:spPr/>
    </dgm:pt>
    <dgm:pt modelId="{5CF39412-2DF3-4CE0-8463-316EE13FB842}" type="pres">
      <dgm:prSet presAssocID="{F8FB2C80-663C-4200-B3E8-DE7C69C6EAA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53EF0C-D94E-439C-9E5E-26B6EF4ED15C}" srcId="{F8FB2C80-663C-4200-B3E8-DE7C69C6EAA8}" destId="{54F881A5-E800-40C2-900C-C384742D6806}" srcOrd="1" destOrd="0" parTransId="{610E7F8F-854C-422D-814F-DF9E273E201C}" sibTransId="{20BD2BF2-8772-4171-93C4-9FBCA45787F4}"/>
    <dgm:cxn modelId="{0649F10E-CC0C-40B6-9715-939883DB5DE6}" type="presOf" srcId="{54F881A5-E800-40C2-900C-C384742D6806}" destId="{18FDEDA9-AD91-4E0C-82CB-CC0D0165B4E0}" srcOrd="0" destOrd="0" presId="urn:microsoft.com/office/officeart/2005/8/layout/equation2"/>
    <dgm:cxn modelId="{B2F26D2D-BC0C-4A0A-9B9B-E216D71AA295}" type="presOf" srcId="{20BD2BF2-8772-4171-93C4-9FBCA45787F4}" destId="{EB8AE7DD-2D57-46B0-A71B-B44B57B447ED}" srcOrd="0" destOrd="0" presId="urn:microsoft.com/office/officeart/2005/8/layout/equation2"/>
    <dgm:cxn modelId="{A39BF730-8940-4856-8F3E-C537619567C9}" srcId="{F8FB2C80-663C-4200-B3E8-DE7C69C6EAA8}" destId="{9A4A1B86-363B-4BC9-B67B-CE46959F3EC1}" srcOrd="2" destOrd="0" parTransId="{F93B696E-BD1E-4838-BA7E-DB9EA9CF0E2C}" sibTransId="{6439F8CF-FC72-4F1E-91E0-B516DE25F06A}"/>
    <dgm:cxn modelId="{3FFFF945-6B6F-4820-8FA3-D736CC4ECBC3}" srcId="{F8FB2C80-663C-4200-B3E8-DE7C69C6EAA8}" destId="{3A7B8321-344C-4513-9E31-1B2FE8052083}" srcOrd="0" destOrd="0" parTransId="{5B1A5C09-95C8-4D0B-B51E-388D677358CF}" sibTransId="{3672D74B-E41E-4C36-94FD-E8F245F774AE}"/>
    <dgm:cxn modelId="{6965A94C-1D62-4503-9FB5-576C515C935F}" type="presOf" srcId="{F8FB2C80-663C-4200-B3E8-DE7C69C6EAA8}" destId="{20F3FB9A-EED7-4C05-A0F6-2268D8B0A2D5}" srcOrd="0" destOrd="0" presId="urn:microsoft.com/office/officeart/2005/8/layout/equation2"/>
    <dgm:cxn modelId="{324C914E-A2E7-4B20-999C-3B32BA1291FD}" type="presOf" srcId="{3A7B8321-344C-4513-9E31-1B2FE8052083}" destId="{0B702AB0-0C35-4C48-AE52-BCC60F1B15B0}" srcOrd="0" destOrd="0" presId="urn:microsoft.com/office/officeart/2005/8/layout/equation2"/>
    <dgm:cxn modelId="{3BAC2393-7245-4869-B104-4AA7A3D4FB26}" type="presOf" srcId="{20BD2BF2-8772-4171-93C4-9FBCA45787F4}" destId="{10B895E2-2B28-4C5D-9BEE-0492C2154EE3}" srcOrd="1" destOrd="0" presId="urn:microsoft.com/office/officeart/2005/8/layout/equation2"/>
    <dgm:cxn modelId="{17AF6BB4-0553-4EEA-954B-102C60F9F667}" type="presOf" srcId="{9A4A1B86-363B-4BC9-B67B-CE46959F3EC1}" destId="{5CF39412-2DF3-4CE0-8463-316EE13FB842}" srcOrd="0" destOrd="0" presId="urn:microsoft.com/office/officeart/2005/8/layout/equation2"/>
    <dgm:cxn modelId="{380A78BF-9FA3-4F1B-B3AC-3F603C021D8D}" type="presOf" srcId="{3672D74B-E41E-4C36-94FD-E8F245F774AE}" destId="{A6E8E3AD-91E7-4132-94D5-1F93E8743E78}" srcOrd="0" destOrd="0" presId="urn:microsoft.com/office/officeart/2005/8/layout/equation2"/>
    <dgm:cxn modelId="{433E840C-41EF-4CE3-B60D-4891F00A9912}" type="presParOf" srcId="{20F3FB9A-EED7-4C05-A0F6-2268D8B0A2D5}" destId="{01BC42BE-FE62-4C62-BE97-DAC62084EE1F}" srcOrd="0" destOrd="0" presId="urn:microsoft.com/office/officeart/2005/8/layout/equation2"/>
    <dgm:cxn modelId="{7BC3C3FF-FC86-42E9-8990-3B231154F759}" type="presParOf" srcId="{01BC42BE-FE62-4C62-BE97-DAC62084EE1F}" destId="{0B702AB0-0C35-4C48-AE52-BCC60F1B15B0}" srcOrd="0" destOrd="0" presId="urn:microsoft.com/office/officeart/2005/8/layout/equation2"/>
    <dgm:cxn modelId="{ED1371F0-84FD-49E2-B712-AD2087E1BA37}" type="presParOf" srcId="{01BC42BE-FE62-4C62-BE97-DAC62084EE1F}" destId="{0327AC23-0016-4174-9DC7-E4F0CD9246AB}" srcOrd="1" destOrd="0" presId="urn:microsoft.com/office/officeart/2005/8/layout/equation2"/>
    <dgm:cxn modelId="{0251F301-6502-448A-A460-D8B8FC4490C4}" type="presParOf" srcId="{01BC42BE-FE62-4C62-BE97-DAC62084EE1F}" destId="{A6E8E3AD-91E7-4132-94D5-1F93E8743E78}" srcOrd="2" destOrd="0" presId="urn:microsoft.com/office/officeart/2005/8/layout/equation2"/>
    <dgm:cxn modelId="{40E7046B-26C0-4A50-A2FB-2398C3DC78DF}" type="presParOf" srcId="{01BC42BE-FE62-4C62-BE97-DAC62084EE1F}" destId="{22B9BD45-E8D8-4878-8F6B-89F603AA1A1B}" srcOrd="3" destOrd="0" presId="urn:microsoft.com/office/officeart/2005/8/layout/equation2"/>
    <dgm:cxn modelId="{53F91BB3-C1DE-41AD-AC18-82AE51C73B15}" type="presParOf" srcId="{01BC42BE-FE62-4C62-BE97-DAC62084EE1F}" destId="{18FDEDA9-AD91-4E0C-82CB-CC0D0165B4E0}" srcOrd="4" destOrd="0" presId="urn:microsoft.com/office/officeart/2005/8/layout/equation2"/>
    <dgm:cxn modelId="{871AD37A-4559-45FE-960C-D9173312A721}" type="presParOf" srcId="{20F3FB9A-EED7-4C05-A0F6-2268D8B0A2D5}" destId="{EB8AE7DD-2D57-46B0-A71B-B44B57B447ED}" srcOrd="1" destOrd="0" presId="urn:microsoft.com/office/officeart/2005/8/layout/equation2"/>
    <dgm:cxn modelId="{5DFE1852-4204-4EB8-8696-6107977CD355}" type="presParOf" srcId="{EB8AE7DD-2D57-46B0-A71B-B44B57B447ED}" destId="{10B895E2-2B28-4C5D-9BEE-0492C2154EE3}" srcOrd="0" destOrd="0" presId="urn:microsoft.com/office/officeart/2005/8/layout/equation2"/>
    <dgm:cxn modelId="{FC50B3C8-548D-4F38-B6D3-B5BCA7DC4E72}" type="presParOf" srcId="{20F3FB9A-EED7-4C05-A0F6-2268D8B0A2D5}" destId="{5CF39412-2DF3-4CE0-8463-316EE13FB84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AA83B-6CEF-4953-822D-E0525074B6A1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s-PE"/>
        </a:p>
      </dgm:t>
    </dgm:pt>
    <dgm:pt modelId="{8364B2E6-6B66-4D0C-B94D-3021D11AD22F}">
      <dgm:prSet phldrT="[Texto]"/>
      <dgm:spPr/>
      <dgm:t>
        <a:bodyPr/>
        <a:lstStyle/>
        <a:p>
          <a:r>
            <a:rPr lang="es-PE" dirty="0"/>
            <a:t>Partida Registral</a:t>
          </a:r>
        </a:p>
      </dgm:t>
    </dgm:pt>
    <dgm:pt modelId="{4115E8B3-3AFD-4E7B-87B6-12DEFA07443A}" type="parTrans" cxnId="{013B9375-E07B-4930-98E7-B1BB61FE2538}">
      <dgm:prSet/>
      <dgm:spPr/>
      <dgm:t>
        <a:bodyPr/>
        <a:lstStyle/>
        <a:p>
          <a:endParaRPr lang="es-PE"/>
        </a:p>
      </dgm:t>
    </dgm:pt>
    <dgm:pt modelId="{EDEF9682-B44B-4031-BAAD-6337A93046AC}" type="sibTrans" cxnId="{013B9375-E07B-4930-98E7-B1BB61FE2538}">
      <dgm:prSet/>
      <dgm:spPr/>
      <dgm:t>
        <a:bodyPr/>
        <a:lstStyle/>
        <a:p>
          <a:endParaRPr lang="es-PE"/>
        </a:p>
      </dgm:t>
    </dgm:pt>
    <dgm:pt modelId="{9E69DC33-F8A6-4AD3-BF26-13C6F37F9F96}">
      <dgm:prSet phldrT="[Texto]"/>
      <dgm:spPr/>
      <dgm:t>
        <a:bodyPr/>
        <a:lstStyle/>
        <a:p>
          <a:r>
            <a:rPr lang="es-PE" dirty="0"/>
            <a:t>Registro de Oficina, Tipo de Registro, Numero y Descripción</a:t>
          </a:r>
        </a:p>
      </dgm:t>
    </dgm:pt>
    <dgm:pt modelId="{CEBBE320-75D5-4378-964E-A23E7125EAEE}" type="parTrans" cxnId="{2FDE4EFA-07A5-4530-B393-856C83DF3745}">
      <dgm:prSet/>
      <dgm:spPr/>
      <dgm:t>
        <a:bodyPr/>
        <a:lstStyle/>
        <a:p>
          <a:endParaRPr lang="es-PE"/>
        </a:p>
      </dgm:t>
    </dgm:pt>
    <dgm:pt modelId="{15A42377-F1A6-45FB-BE80-3E8229E2777A}" type="sibTrans" cxnId="{2FDE4EFA-07A5-4530-B393-856C83DF3745}">
      <dgm:prSet/>
      <dgm:spPr/>
      <dgm:t>
        <a:bodyPr/>
        <a:lstStyle/>
        <a:p>
          <a:endParaRPr lang="es-PE"/>
        </a:p>
      </dgm:t>
    </dgm:pt>
    <dgm:pt modelId="{9974B84D-B6C4-4CAA-B9B7-1167086FAF1C}" type="pres">
      <dgm:prSet presAssocID="{C75AA83B-6CEF-4953-822D-E0525074B6A1}" presName="linear" presStyleCnt="0">
        <dgm:presLayoutVars>
          <dgm:animLvl val="lvl"/>
          <dgm:resizeHandles val="exact"/>
        </dgm:presLayoutVars>
      </dgm:prSet>
      <dgm:spPr/>
    </dgm:pt>
    <dgm:pt modelId="{5B6044F2-65C6-4E02-A72A-4FE55DE7D19D}" type="pres">
      <dgm:prSet presAssocID="{8364B2E6-6B66-4D0C-B94D-3021D11AD2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5F165A7-1B38-40A4-9AF6-531678DEF070}" type="pres">
      <dgm:prSet presAssocID="{8364B2E6-6B66-4D0C-B94D-3021D11AD2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F85D4A-ED1D-453D-A94C-45D569D8B7D7}" type="presOf" srcId="{8364B2E6-6B66-4D0C-B94D-3021D11AD22F}" destId="{5B6044F2-65C6-4E02-A72A-4FE55DE7D19D}" srcOrd="0" destOrd="0" presId="urn:microsoft.com/office/officeart/2005/8/layout/vList2"/>
    <dgm:cxn modelId="{013B9375-E07B-4930-98E7-B1BB61FE2538}" srcId="{C75AA83B-6CEF-4953-822D-E0525074B6A1}" destId="{8364B2E6-6B66-4D0C-B94D-3021D11AD22F}" srcOrd="0" destOrd="0" parTransId="{4115E8B3-3AFD-4E7B-87B6-12DEFA07443A}" sibTransId="{EDEF9682-B44B-4031-BAAD-6337A93046AC}"/>
    <dgm:cxn modelId="{20469482-04FF-4EEC-B1C3-142DD6C5A7BD}" type="presOf" srcId="{C75AA83B-6CEF-4953-822D-E0525074B6A1}" destId="{9974B84D-B6C4-4CAA-B9B7-1167086FAF1C}" srcOrd="0" destOrd="0" presId="urn:microsoft.com/office/officeart/2005/8/layout/vList2"/>
    <dgm:cxn modelId="{083876E8-BADB-405D-8BC6-4816FC93EBAC}" type="presOf" srcId="{9E69DC33-F8A6-4AD3-BF26-13C6F37F9F96}" destId="{D5F165A7-1B38-40A4-9AF6-531678DEF070}" srcOrd="0" destOrd="0" presId="urn:microsoft.com/office/officeart/2005/8/layout/vList2"/>
    <dgm:cxn modelId="{2FDE4EFA-07A5-4530-B393-856C83DF3745}" srcId="{8364B2E6-6B66-4D0C-B94D-3021D11AD22F}" destId="{9E69DC33-F8A6-4AD3-BF26-13C6F37F9F96}" srcOrd="0" destOrd="0" parTransId="{CEBBE320-75D5-4378-964E-A23E7125EAEE}" sibTransId="{15A42377-F1A6-45FB-BE80-3E8229E2777A}"/>
    <dgm:cxn modelId="{F0BB8F1C-E911-493D-90AC-79C556BE1B3B}" type="presParOf" srcId="{9974B84D-B6C4-4CAA-B9B7-1167086FAF1C}" destId="{5B6044F2-65C6-4E02-A72A-4FE55DE7D19D}" srcOrd="0" destOrd="0" presId="urn:microsoft.com/office/officeart/2005/8/layout/vList2"/>
    <dgm:cxn modelId="{5F4FBFB5-6F29-40E4-8210-B24D2937C4C8}" type="presParOf" srcId="{9974B84D-B6C4-4CAA-B9B7-1167086FAF1C}" destId="{D5F165A7-1B38-40A4-9AF6-531678DEF0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AA83B-6CEF-4953-822D-E0525074B6A1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s-PE"/>
        </a:p>
      </dgm:t>
    </dgm:pt>
    <dgm:pt modelId="{8364B2E6-6B66-4D0C-B94D-3021D11AD22F}">
      <dgm:prSet phldrT="[Texto]"/>
      <dgm:spPr/>
      <dgm:t>
        <a:bodyPr/>
        <a:lstStyle/>
        <a:p>
          <a:r>
            <a:rPr lang="es-PE" dirty="0"/>
            <a:t>Propietario</a:t>
          </a:r>
        </a:p>
      </dgm:t>
    </dgm:pt>
    <dgm:pt modelId="{4115E8B3-3AFD-4E7B-87B6-12DEFA07443A}" type="parTrans" cxnId="{013B9375-E07B-4930-98E7-B1BB61FE2538}">
      <dgm:prSet/>
      <dgm:spPr/>
      <dgm:t>
        <a:bodyPr/>
        <a:lstStyle/>
        <a:p>
          <a:endParaRPr lang="es-PE"/>
        </a:p>
      </dgm:t>
    </dgm:pt>
    <dgm:pt modelId="{EDEF9682-B44B-4031-BAAD-6337A93046AC}" type="sibTrans" cxnId="{013B9375-E07B-4930-98E7-B1BB61FE2538}">
      <dgm:prSet/>
      <dgm:spPr/>
      <dgm:t>
        <a:bodyPr/>
        <a:lstStyle/>
        <a:p>
          <a:endParaRPr lang="es-PE"/>
        </a:p>
      </dgm:t>
    </dgm:pt>
    <dgm:pt modelId="{9E69DC33-F8A6-4AD3-BF26-13C6F37F9F96}">
      <dgm:prSet phldrT="[Texto]"/>
      <dgm:spPr/>
      <dgm:t>
        <a:bodyPr/>
        <a:lstStyle/>
        <a:p>
          <a:r>
            <a:rPr lang="es-PE" dirty="0"/>
            <a:t>Apellidos, Nombres, Tipo y Número de Documento</a:t>
          </a:r>
        </a:p>
      </dgm:t>
    </dgm:pt>
    <dgm:pt modelId="{CEBBE320-75D5-4378-964E-A23E7125EAEE}" type="parTrans" cxnId="{2FDE4EFA-07A5-4530-B393-856C83DF3745}">
      <dgm:prSet/>
      <dgm:spPr/>
      <dgm:t>
        <a:bodyPr/>
        <a:lstStyle/>
        <a:p>
          <a:endParaRPr lang="es-PE"/>
        </a:p>
      </dgm:t>
    </dgm:pt>
    <dgm:pt modelId="{15A42377-F1A6-45FB-BE80-3E8229E2777A}" type="sibTrans" cxnId="{2FDE4EFA-07A5-4530-B393-856C83DF3745}">
      <dgm:prSet/>
      <dgm:spPr/>
      <dgm:t>
        <a:bodyPr/>
        <a:lstStyle/>
        <a:p>
          <a:endParaRPr lang="es-PE"/>
        </a:p>
      </dgm:t>
    </dgm:pt>
    <dgm:pt modelId="{9974B84D-B6C4-4CAA-B9B7-1167086FAF1C}" type="pres">
      <dgm:prSet presAssocID="{C75AA83B-6CEF-4953-822D-E0525074B6A1}" presName="linear" presStyleCnt="0">
        <dgm:presLayoutVars>
          <dgm:animLvl val="lvl"/>
          <dgm:resizeHandles val="exact"/>
        </dgm:presLayoutVars>
      </dgm:prSet>
      <dgm:spPr/>
    </dgm:pt>
    <dgm:pt modelId="{5B6044F2-65C6-4E02-A72A-4FE55DE7D19D}" type="pres">
      <dgm:prSet presAssocID="{8364B2E6-6B66-4D0C-B94D-3021D11AD2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5F165A7-1B38-40A4-9AF6-531678DEF070}" type="pres">
      <dgm:prSet presAssocID="{8364B2E6-6B66-4D0C-B94D-3021D11AD2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F85D4A-ED1D-453D-A94C-45D569D8B7D7}" type="presOf" srcId="{8364B2E6-6B66-4D0C-B94D-3021D11AD22F}" destId="{5B6044F2-65C6-4E02-A72A-4FE55DE7D19D}" srcOrd="0" destOrd="0" presId="urn:microsoft.com/office/officeart/2005/8/layout/vList2"/>
    <dgm:cxn modelId="{013B9375-E07B-4930-98E7-B1BB61FE2538}" srcId="{C75AA83B-6CEF-4953-822D-E0525074B6A1}" destId="{8364B2E6-6B66-4D0C-B94D-3021D11AD22F}" srcOrd="0" destOrd="0" parTransId="{4115E8B3-3AFD-4E7B-87B6-12DEFA07443A}" sibTransId="{EDEF9682-B44B-4031-BAAD-6337A93046AC}"/>
    <dgm:cxn modelId="{20469482-04FF-4EEC-B1C3-142DD6C5A7BD}" type="presOf" srcId="{C75AA83B-6CEF-4953-822D-E0525074B6A1}" destId="{9974B84D-B6C4-4CAA-B9B7-1167086FAF1C}" srcOrd="0" destOrd="0" presId="urn:microsoft.com/office/officeart/2005/8/layout/vList2"/>
    <dgm:cxn modelId="{083876E8-BADB-405D-8BC6-4816FC93EBAC}" type="presOf" srcId="{9E69DC33-F8A6-4AD3-BF26-13C6F37F9F96}" destId="{D5F165A7-1B38-40A4-9AF6-531678DEF070}" srcOrd="0" destOrd="0" presId="urn:microsoft.com/office/officeart/2005/8/layout/vList2"/>
    <dgm:cxn modelId="{2FDE4EFA-07A5-4530-B393-856C83DF3745}" srcId="{8364B2E6-6B66-4D0C-B94D-3021D11AD22F}" destId="{9E69DC33-F8A6-4AD3-BF26-13C6F37F9F96}" srcOrd="0" destOrd="0" parTransId="{CEBBE320-75D5-4378-964E-A23E7125EAEE}" sibTransId="{15A42377-F1A6-45FB-BE80-3E8229E2777A}"/>
    <dgm:cxn modelId="{F0BB8F1C-E911-493D-90AC-79C556BE1B3B}" type="presParOf" srcId="{9974B84D-B6C4-4CAA-B9B7-1167086FAF1C}" destId="{5B6044F2-65C6-4E02-A72A-4FE55DE7D19D}" srcOrd="0" destOrd="0" presId="urn:microsoft.com/office/officeart/2005/8/layout/vList2"/>
    <dgm:cxn modelId="{5F4FBFB5-6F29-40E4-8210-B24D2937C4C8}" type="presParOf" srcId="{9974B84D-B6C4-4CAA-B9B7-1167086FAF1C}" destId="{D5F165A7-1B38-40A4-9AF6-531678DEF0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5AA83B-6CEF-4953-822D-E0525074B6A1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s-PE"/>
        </a:p>
      </dgm:t>
    </dgm:pt>
    <dgm:pt modelId="{8364B2E6-6B66-4D0C-B94D-3021D11AD22F}">
      <dgm:prSet phldrT="[Texto]"/>
      <dgm:spPr/>
      <dgm:t>
        <a:bodyPr/>
        <a:lstStyle/>
        <a:p>
          <a:r>
            <a:rPr lang="es-PE" dirty="0"/>
            <a:t>Registro</a:t>
          </a:r>
        </a:p>
      </dgm:t>
    </dgm:pt>
    <dgm:pt modelId="{4115E8B3-3AFD-4E7B-87B6-12DEFA07443A}" type="parTrans" cxnId="{013B9375-E07B-4930-98E7-B1BB61FE2538}">
      <dgm:prSet/>
      <dgm:spPr/>
      <dgm:t>
        <a:bodyPr/>
        <a:lstStyle/>
        <a:p>
          <a:endParaRPr lang="es-PE"/>
        </a:p>
      </dgm:t>
    </dgm:pt>
    <dgm:pt modelId="{EDEF9682-B44B-4031-BAAD-6337A93046AC}" type="sibTrans" cxnId="{013B9375-E07B-4930-98E7-B1BB61FE2538}">
      <dgm:prSet/>
      <dgm:spPr/>
      <dgm:t>
        <a:bodyPr/>
        <a:lstStyle/>
        <a:p>
          <a:endParaRPr lang="es-PE"/>
        </a:p>
      </dgm:t>
    </dgm:pt>
    <dgm:pt modelId="{9E69DC33-F8A6-4AD3-BF26-13C6F37F9F96}">
      <dgm:prSet phldrT="[Texto]"/>
      <dgm:spPr/>
      <dgm:t>
        <a:bodyPr/>
        <a:lstStyle/>
        <a:p>
          <a:r>
            <a:rPr lang="es-PE" dirty="0"/>
            <a:t>Asociación de Partida y Propietario</a:t>
          </a:r>
        </a:p>
      </dgm:t>
    </dgm:pt>
    <dgm:pt modelId="{CEBBE320-75D5-4378-964E-A23E7125EAEE}" type="parTrans" cxnId="{2FDE4EFA-07A5-4530-B393-856C83DF3745}">
      <dgm:prSet/>
      <dgm:spPr/>
      <dgm:t>
        <a:bodyPr/>
        <a:lstStyle/>
        <a:p>
          <a:endParaRPr lang="es-PE"/>
        </a:p>
      </dgm:t>
    </dgm:pt>
    <dgm:pt modelId="{15A42377-F1A6-45FB-BE80-3E8229E2777A}" type="sibTrans" cxnId="{2FDE4EFA-07A5-4530-B393-856C83DF3745}">
      <dgm:prSet/>
      <dgm:spPr/>
      <dgm:t>
        <a:bodyPr/>
        <a:lstStyle/>
        <a:p>
          <a:endParaRPr lang="es-PE"/>
        </a:p>
      </dgm:t>
    </dgm:pt>
    <dgm:pt modelId="{9974B84D-B6C4-4CAA-B9B7-1167086FAF1C}" type="pres">
      <dgm:prSet presAssocID="{C75AA83B-6CEF-4953-822D-E0525074B6A1}" presName="linear" presStyleCnt="0">
        <dgm:presLayoutVars>
          <dgm:animLvl val="lvl"/>
          <dgm:resizeHandles val="exact"/>
        </dgm:presLayoutVars>
      </dgm:prSet>
      <dgm:spPr/>
    </dgm:pt>
    <dgm:pt modelId="{5B6044F2-65C6-4E02-A72A-4FE55DE7D19D}" type="pres">
      <dgm:prSet presAssocID="{8364B2E6-6B66-4D0C-B94D-3021D11AD2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5F165A7-1B38-40A4-9AF6-531678DEF070}" type="pres">
      <dgm:prSet presAssocID="{8364B2E6-6B66-4D0C-B94D-3021D11AD2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F85D4A-ED1D-453D-A94C-45D569D8B7D7}" type="presOf" srcId="{8364B2E6-6B66-4D0C-B94D-3021D11AD22F}" destId="{5B6044F2-65C6-4E02-A72A-4FE55DE7D19D}" srcOrd="0" destOrd="0" presId="urn:microsoft.com/office/officeart/2005/8/layout/vList2"/>
    <dgm:cxn modelId="{013B9375-E07B-4930-98E7-B1BB61FE2538}" srcId="{C75AA83B-6CEF-4953-822D-E0525074B6A1}" destId="{8364B2E6-6B66-4D0C-B94D-3021D11AD22F}" srcOrd="0" destOrd="0" parTransId="{4115E8B3-3AFD-4E7B-87B6-12DEFA07443A}" sibTransId="{EDEF9682-B44B-4031-BAAD-6337A93046AC}"/>
    <dgm:cxn modelId="{20469482-04FF-4EEC-B1C3-142DD6C5A7BD}" type="presOf" srcId="{C75AA83B-6CEF-4953-822D-E0525074B6A1}" destId="{9974B84D-B6C4-4CAA-B9B7-1167086FAF1C}" srcOrd="0" destOrd="0" presId="urn:microsoft.com/office/officeart/2005/8/layout/vList2"/>
    <dgm:cxn modelId="{083876E8-BADB-405D-8BC6-4816FC93EBAC}" type="presOf" srcId="{9E69DC33-F8A6-4AD3-BF26-13C6F37F9F96}" destId="{D5F165A7-1B38-40A4-9AF6-531678DEF070}" srcOrd="0" destOrd="0" presId="urn:microsoft.com/office/officeart/2005/8/layout/vList2"/>
    <dgm:cxn modelId="{2FDE4EFA-07A5-4530-B393-856C83DF3745}" srcId="{8364B2E6-6B66-4D0C-B94D-3021D11AD22F}" destId="{9E69DC33-F8A6-4AD3-BF26-13C6F37F9F96}" srcOrd="0" destOrd="0" parTransId="{CEBBE320-75D5-4378-964E-A23E7125EAEE}" sibTransId="{15A42377-F1A6-45FB-BE80-3E8229E2777A}"/>
    <dgm:cxn modelId="{F0BB8F1C-E911-493D-90AC-79C556BE1B3B}" type="presParOf" srcId="{9974B84D-B6C4-4CAA-B9B7-1167086FAF1C}" destId="{5B6044F2-65C6-4E02-A72A-4FE55DE7D19D}" srcOrd="0" destOrd="0" presId="urn:microsoft.com/office/officeart/2005/8/layout/vList2"/>
    <dgm:cxn modelId="{5F4FBFB5-6F29-40E4-8210-B24D2937C4C8}" type="presParOf" srcId="{9974B84D-B6C4-4CAA-B9B7-1167086FAF1C}" destId="{D5F165A7-1B38-40A4-9AF6-531678DEF0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02AB0-0C35-4C48-AE52-BCC60F1B15B0}">
      <dsp:nvSpPr>
        <dsp:cNvPr id="0" name=""/>
        <dsp:cNvSpPr/>
      </dsp:nvSpPr>
      <dsp:spPr>
        <a:xfrm>
          <a:off x="509851" y="1963"/>
          <a:ext cx="1973938" cy="197393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5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Propietario</a:t>
          </a:r>
        </a:p>
      </dsp:txBody>
      <dsp:txXfrm>
        <a:off x="798928" y="291040"/>
        <a:ext cx="1395784" cy="1395784"/>
      </dsp:txXfrm>
    </dsp:sp>
    <dsp:sp modelId="{A6E8E3AD-91E7-4132-94D5-1F93E8743E78}">
      <dsp:nvSpPr>
        <dsp:cNvPr id="0" name=""/>
        <dsp:cNvSpPr/>
      </dsp:nvSpPr>
      <dsp:spPr>
        <a:xfrm>
          <a:off x="924378" y="2136185"/>
          <a:ext cx="1144884" cy="1144884"/>
        </a:xfrm>
        <a:prstGeom prst="mathPlus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900" kern="1200"/>
        </a:p>
      </dsp:txBody>
      <dsp:txXfrm>
        <a:off x="1076132" y="2573989"/>
        <a:ext cx="841376" cy="269276"/>
      </dsp:txXfrm>
    </dsp:sp>
    <dsp:sp modelId="{18FDEDA9-AD91-4E0C-82CB-CC0D0165B4E0}">
      <dsp:nvSpPr>
        <dsp:cNvPr id="0" name=""/>
        <dsp:cNvSpPr/>
      </dsp:nvSpPr>
      <dsp:spPr>
        <a:xfrm>
          <a:off x="509851" y="3441354"/>
          <a:ext cx="1973938" cy="197393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51434"/>
                <a:lumOff val="3594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50000"/>
                <a:hueOff val="0"/>
                <a:satOff val="-51434"/>
                <a:lumOff val="3594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50000"/>
                <a:hueOff val="0"/>
                <a:satOff val="-51434"/>
                <a:lumOff val="3594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Partida</a:t>
          </a:r>
        </a:p>
      </dsp:txBody>
      <dsp:txXfrm>
        <a:off x="798928" y="3730431"/>
        <a:ext cx="1395784" cy="1395784"/>
      </dsp:txXfrm>
    </dsp:sp>
    <dsp:sp modelId="{EB8AE7DD-2D57-46B0-A71B-B44B57B447ED}">
      <dsp:nvSpPr>
        <dsp:cNvPr id="0" name=""/>
        <dsp:cNvSpPr/>
      </dsp:nvSpPr>
      <dsp:spPr>
        <a:xfrm>
          <a:off x="2779881" y="2341475"/>
          <a:ext cx="627712" cy="734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-77698"/>
                <a:lumOff val="49769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77698"/>
                <a:lumOff val="49769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77698"/>
                <a:lumOff val="49769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900" kern="1200"/>
        </a:p>
      </dsp:txBody>
      <dsp:txXfrm>
        <a:off x="2779881" y="2488336"/>
        <a:ext cx="439398" cy="440583"/>
      </dsp:txXfrm>
    </dsp:sp>
    <dsp:sp modelId="{5CF39412-2DF3-4CE0-8463-316EE13FB842}">
      <dsp:nvSpPr>
        <dsp:cNvPr id="0" name=""/>
        <dsp:cNvSpPr/>
      </dsp:nvSpPr>
      <dsp:spPr>
        <a:xfrm>
          <a:off x="3668153" y="734689"/>
          <a:ext cx="3947877" cy="394787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51434"/>
                <a:lumOff val="3594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50000"/>
                <a:hueOff val="0"/>
                <a:satOff val="-51434"/>
                <a:lumOff val="3594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50000"/>
                <a:hueOff val="0"/>
                <a:satOff val="-51434"/>
                <a:lumOff val="3594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6200" kern="1200" dirty="0"/>
            <a:t>Registro Jurídico</a:t>
          </a:r>
        </a:p>
      </dsp:txBody>
      <dsp:txXfrm>
        <a:off x="4246306" y="1312842"/>
        <a:ext cx="2791571" cy="2791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044F2-65C6-4E02-A72A-4FE55DE7D19D}">
      <dsp:nvSpPr>
        <dsp:cNvPr id="0" name=""/>
        <dsp:cNvSpPr/>
      </dsp:nvSpPr>
      <dsp:spPr>
        <a:xfrm>
          <a:off x="0" y="148752"/>
          <a:ext cx="10081120" cy="93541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kern="1200" dirty="0"/>
            <a:t>Partida Registral</a:t>
          </a:r>
        </a:p>
      </dsp:txBody>
      <dsp:txXfrm>
        <a:off x="45663" y="194415"/>
        <a:ext cx="9989794" cy="844089"/>
      </dsp:txXfrm>
    </dsp:sp>
    <dsp:sp modelId="{D5F165A7-1B38-40A4-9AF6-531678DEF070}">
      <dsp:nvSpPr>
        <dsp:cNvPr id="0" name=""/>
        <dsp:cNvSpPr/>
      </dsp:nvSpPr>
      <dsp:spPr>
        <a:xfrm>
          <a:off x="0" y="1084167"/>
          <a:ext cx="1008112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3000" kern="1200" dirty="0"/>
            <a:t>Registro de Oficina, Tipo de Registro, Numero y Descripción</a:t>
          </a:r>
        </a:p>
      </dsp:txBody>
      <dsp:txXfrm>
        <a:off x="0" y="1084167"/>
        <a:ext cx="10081120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044F2-65C6-4E02-A72A-4FE55DE7D19D}">
      <dsp:nvSpPr>
        <dsp:cNvPr id="0" name=""/>
        <dsp:cNvSpPr/>
      </dsp:nvSpPr>
      <dsp:spPr>
        <a:xfrm>
          <a:off x="0" y="47389"/>
          <a:ext cx="10081120" cy="10553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400" kern="1200" dirty="0"/>
            <a:t>Propietario</a:t>
          </a:r>
        </a:p>
      </dsp:txBody>
      <dsp:txXfrm>
        <a:off x="51517" y="98906"/>
        <a:ext cx="9978086" cy="952306"/>
      </dsp:txXfrm>
    </dsp:sp>
    <dsp:sp modelId="{D5F165A7-1B38-40A4-9AF6-531678DEF070}">
      <dsp:nvSpPr>
        <dsp:cNvPr id="0" name=""/>
        <dsp:cNvSpPr/>
      </dsp:nvSpPr>
      <dsp:spPr>
        <a:xfrm>
          <a:off x="0" y="1102729"/>
          <a:ext cx="1008112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3400" kern="1200" dirty="0"/>
            <a:t>Apellidos, Nombres, Tipo y Número de Documento</a:t>
          </a:r>
        </a:p>
      </dsp:txBody>
      <dsp:txXfrm>
        <a:off x="0" y="1102729"/>
        <a:ext cx="10081120" cy="728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044F2-65C6-4E02-A72A-4FE55DE7D19D}">
      <dsp:nvSpPr>
        <dsp:cNvPr id="0" name=""/>
        <dsp:cNvSpPr/>
      </dsp:nvSpPr>
      <dsp:spPr>
        <a:xfrm>
          <a:off x="0" y="6844"/>
          <a:ext cx="10081120" cy="11033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600" kern="1200" dirty="0"/>
            <a:t>Registro</a:t>
          </a:r>
        </a:p>
      </dsp:txBody>
      <dsp:txXfrm>
        <a:off x="53859" y="60703"/>
        <a:ext cx="9973402" cy="995592"/>
      </dsp:txXfrm>
    </dsp:sp>
    <dsp:sp modelId="{D5F165A7-1B38-40A4-9AF6-531678DEF070}">
      <dsp:nvSpPr>
        <dsp:cNvPr id="0" name=""/>
        <dsp:cNvSpPr/>
      </dsp:nvSpPr>
      <dsp:spPr>
        <a:xfrm>
          <a:off x="0" y="1110154"/>
          <a:ext cx="1008112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3600" kern="1200" dirty="0"/>
            <a:t>Asociación de Partida y Propietario</a:t>
          </a:r>
        </a:p>
      </dsp:txBody>
      <dsp:txXfrm>
        <a:off x="0" y="1110154"/>
        <a:ext cx="10081120" cy="76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17/07/2018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2238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297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87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47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25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43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14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0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9836" y="1340768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es-ES" sz="6600" b="1" dirty="0"/>
              <a:t>Registro de Propiedades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6" y="3372768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/>
              <a:t>Aplicación web</a:t>
            </a:r>
          </a:p>
        </p:txBody>
      </p:sp>
      <p:pic>
        <p:nvPicPr>
          <p:cNvPr id="1026" name="Picture 2" descr="https://www.sunarp.gob.pe/img/logo-escarapel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/>
          <a:stretch/>
        </p:blipFill>
        <p:spPr bwMode="auto">
          <a:xfrm>
            <a:off x="8542684" y="260648"/>
            <a:ext cx="339243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5AE35C-E0D9-4258-B2BC-9B20396FADC2}"/>
              </a:ext>
            </a:extLst>
          </p:cNvPr>
          <p:cNvSpPr txBox="1"/>
          <p:nvPr/>
        </p:nvSpPr>
        <p:spPr>
          <a:xfrm>
            <a:off x="45740" y="4708301"/>
            <a:ext cx="1209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Integrantes:</a:t>
            </a:r>
          </a:p>
          <a:p>
            <a:pPr algn="ctr"/>
            <a:r>
              <a:rPr lang="pt-BR" sz="2800" dirty="0"/>
              <a:t>CRUZ ACUÑA, CARLOS</a:t>
            </a:r>
          </a:p>
          <a:p>
            <a:pPr algn="ctr"/>
            <a:r>
              <a:rPr lang="pt-BR" sz="2800" dirty="0"/>
              <a:t>JARA CHÁVEZ, JOSKY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AE2-CFA6-41A7-BBED-C03126C0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70892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s-PE" sz="6600" dirty="0"/>
              <a:t>GRACIAS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72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Poner en práctica los conocimientos obtenidos durante el curso.</a:t>
            </a:r>
          </a:p>
          <a:p>
            <a:r>
              <a:rPr lang="es-PE" dirty="0"/>
              <a:t>Construir una aplicación web aplicada al negocio de la entidad.</a:t>
            </a:r>
          </a:p>
          <a:p>
            <a:r>
              <a:rPr lang="es-PE" dirty="0"/>
              <a:t>Construir aplicaciones usando las tecnologías desarrolladas durante el curso.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NEGOCIO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4" y="2204864"/>
            <a:ext cx="10729192" cy="315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2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-171400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NEGOCIO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801252756"/>
              </p:ext>
            </p:extLst>
          </p:nvPr>
        </p:nvGraphicFramePr>
        <p:xfrm>
          <a:off x="2061964" y="119675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26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pic>
        <p:nvPicPr>
          <p:cNvPr id="2052" name="Picture 4" descr="Image result for jd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89" y="1556792"/>
            <a:ext cx="7992888" cy="45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pic>
        <p:nvPicPr>
          <p:cNvPr id="3074" name="Picture 2" descr="Image result for j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348880"/>
            <a:ext cx="2787297" cy="27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s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6" y="1305159"/>
            <a:ext cx="4032448" cy="1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8" t="15075" r="10423" b="11550"/>
          <a:stretch/>
        </p:blipFill>
        <p:spPr bwMode="auto">
          <a:xfrm>
            <a:off x="5583902" y="3212976"/>
            <a:ext cx="5439875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98016224"/>
              </p:ext>
            </p:extLst>
          </p:nvPr>
        </p:nvGraphicFramePr>
        <p:xfrm>
          <a:off x="1341884" y="1118193"/>
          <a:ext cx="10081120" cy="187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FE6516-3F56-49BF-826E-C47780399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749" y="2985605"/>
            <a:ext cx="67913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1D0702-C8CC-46FB-B302-59A591633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4132" y="4686471"/>
            <a:ext cx="5114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60088995"/>
              </p:ext>
            </p:extLst>
          </p:nvPr>
        </p:nvGraphicFramePr>
        <p:xfrm>
          <a:off x="1341884" y="1118193"/>
          <a:ext cx="10081120" cy="187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3E4DEB-BA08-41AD-9AED-58BD95E74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8044" y="2996952"/>
            <a:ext cx="9448800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FB891-07FF-4D88-9EBE-45E850E6B1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0076" y="4811713"/>
            <a:ext cx="6305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9574767"/>
              </p:ext>
            </p:extLst>
          </p:nvPr>
        </p:nvGraphicFramePr>
        <p:xfrm>
          <a:off x="1341884" y="1118193"/>
          <a:ext cx="10081120" cy="187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6D716B7-91D2-4AAA-929A-16E41525E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986" y="2852936"/>
            <a:ext cx="832485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AC106-FE5E-4A07-A567-A02615200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7988" y="4735427"/>
            <a:ext cx="7762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86</TotalTime>
  <Words>103</Words>
  <Application>Microsoft Office PowerPoint</Application>
  <PresentationFormat>Custom</PresentationFormat>
  <Paragraphs>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Tecnología 16x9</vt:lpstr>
      <vt:lpstr>Registro de Propiedades</vt:lpstr>
      <vt:lpstr>OBJETIVOS</vt:lpstr>
      <vt:lpstr>DESCRIPCIÓN DEL NEGOCIO</vt:lpstr>
      <vt:lpstr>DESCRIPCIÓN DEL NEGOCIO</vt:lpstr>
      <vt:lpstr>TECNOLOGÍAS UTILIZADAS</vt:lpstr>
      <vt:lpstr>TECNOLOGÍAS UTILIZADAS</vt:lpstr>
      <vt:lpstr>OPERACIONES</vt:lpstr>
      <vt:lpstr>OPERACIONES</vt:lpstr>
      <vt:lpstr>OPERACIONES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Fiorella</dc:creator>
  <cp:lastModifiedBy>Josky Jara</cp:lastModifiedBy>
  <cp:revision>22</cp:revision>
  <cp:lastPrinted>2018-07-17T21:23:39Z</cp:lastPrinted>
  <dcterms:created xsi:type="dcterms:W3CDTF">2018-07-17T19:54:56Z</dcterms:created>
  <dcterms:modified xsi:type="dcterms:W3CDTF">2018-07-17T21:27:00Z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