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57" r:id="rId7"/>
    <p:sldId id="258" r:id="rId8"/>
    <p:sldId id="259" r:id="rId9"/>
    <p:sldId id="264" r:id="rId1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13D4B48-B0C7-47B4-9A78-FEDDEB49ADB2}" type="datetimeFigureOut">
              <a:rPr lang="es-PE" smtClean="0"/>
              <a:t>17/07/2018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F8491C4-C69C-4624-A902-C143A0EB228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902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4B48-B0C7-47B4-9A78-FEDDEB49ADB2}" type="datetimeFigureOut">
              <a:rPr lang="es-PE" smtClean="0"/>
              <a:t>17/07/2018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91C4-C69C-4624-A902-C143A0EB228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996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4B48-B0C7-47B4-9A78-FEDDEB49ADB2}" type="datetimeFigureOut">
              <a:rPr lang="es-PE" smtClean="0"/>
              <a:t>17/07/2018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91C4-C69C-4624-A902-C143A0EB228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6086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4B48-B0C7-47B4-9A78-FEDDEB49ADB2}" type="datetimeFigureOut">
              <a:rPr lang="es-PE" smtClean="0"/>
              <a:t>17/07/2018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91C4-C69C-4624-A902-C143A0EB228E}" type="slidenum">
              <a:rPr lang="es-PE" smtClean="0"/>
              <a:t>‹Nº›</a:t>
            </a:fld>
            <a:endParaRPr lang="es-P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2738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4B48-B0C7-47B4-9A78-FEDDEB49ADB2}" type="datetimeFigureOut">
              <a:rPr lang="es-PE" smtClean="0"/>
              <a:t>17/07/2018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91C4-C69C-4624-A902-C143A0EB228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9875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4B48-B0C7-47B4-9A78-FEDDEB49ADB2}" type="datetimeFigureOut">
              <a:rPr lang="es-PE" smtClean="0"/>
              <a:t>17/07/2018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91C4-C69C-4624-A902-C143A0EB228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82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4B48-B0C7-47B4-9A78-FEDDEB49ADB2}" type="datetimeFigureOut">
              <a:rPr lang="es-PE" smtClean="0"/>
              <a:t>17/07/2018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91C4-C69C-4624-A902-C143A0EB228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3284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4B48-B0C7-47B4-9A78-FEDDEB49ADB2}" type="datetimeFigureOut">
              <a:rPr lang="es-PE" smtClean="0"/>
              <a:t>17/07/2018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91C4-C69C-4624-A902-C143A0EB228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44808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4B48-B0C7-47B4-9A78-FEDDEB49ADB2}" type="datetimeFigureOut">
              <a:rPr lang="es-PE" smtClean="0"/>
              <a:t>17/07/2018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91C4-C69C-4624-A902-C143A0EB228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28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4B48-B0C7-47B4-9A78-FEDDEB49ADB2}" type="datetimeFigureOut">
              <a:rPr lang="es-PE" smtClean="0"/>
              <a:t>17/07/2018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91C4-C69C-4624-A902-C143A0EB228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307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4B48-B0C7-47B4-9A78-FEDDEB49ADB2}" type="datetimeFigureOut">
              <a:rPr lang="es-PE" smtClean="0"/>
              <a:t>17/07/2018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91C4-C69C-4624-A902-C143A0EB228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5666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4B48-B0C7-47B4-9A78-FEDDEB49ADB2}" type="datetimeFigureOut">
              <a:rPr lang="es-PE" smtClean="0"/>
              <a:t>17/07/2018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91C4-C69C-4624-A902-C143A0EB228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68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4B48-B0C7-47B4-9A78-FEDDEB49ADB2}" type="datetimeFigureOut">
              <a:rPr lang="es-PE" smtClean="0"/>
              <a:t>17/07/2018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91C4-C69C-4624-A902-C143A0EB228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865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4B48-B0C7-47B4-9A78-FEDDEB49ADB2}" type="datetimeFigureOut">
              <a:rPr lang="es-PE" smtClean="0"/>
              <a:t>17/07/2018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91C4-C69C-4624-A902-C143A0EB228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3764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4B48-B0C7-47B4-9A78-FEDDEB49ADB2}" type="datetimeFigureOut">
              <a:rPr lang="es-PE" smtClean="0"/>
              <a:t>17/07/2018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91C4-C69C-4624-A902-C143A0EB228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45994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4B48-B0C7-47B4-9A78-FEDDEB49ADB2}" type="datetimeFigureOut">
              <a:rPr lang="es-PE" smtClean="0"/>
              <a:t>17/07/2018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91C4-C69C-4624-A902-C143A0EB228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8897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4B48-B0C7-47B4-9A78-FEDDEB49ADB2}" type="datetimeFigureOut">
              <a:rPr lang="es-PE" smtClean="0"/>
              <a:t>17/07/2018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91C4-C69C-4624-A902-C143A0EB228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89579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D4B48-B0C7-47B4-9A78-FEDDEB49ADB2}" type="datetimeFigureOut">
              <a:rPr lang="es-PE" smtClean="0"/>
              <a:t>17/07/2018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491C4-C69C-4624-A902-C143A0EB228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71463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561967"/>
            <a:ext cx="9144000" cy="947995"/>
          </a:xfrm>
        </p:spPr>
        <p:txBody>
          <a:bodyPr>
            <a:normAutofit fontScale="90000"/>
          </a:bodyPr>
          <a:lstStyle/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de Mantenimiento de Permisos de Aplicaciones</a:t>
            </a:r>
            <a:endParaRPr lang="es-P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Java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8582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853513" y="631781"/>
            <a:ext cx="8122508" cy="4161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PE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PROBLEMATICA</a:t>
            </a:r>
            <a:endParaRPr lang="es-PE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P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PE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P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de las tareas más recurrentes es el mantenimiento de los perfiles de usuario, tarea que conlleva el 80% de las labores diarias del personal encargado.</a:t>
            </a:r>
            <a:endParaRPr lang="es-PE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P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Lamentablemente, el desarrollo individual de las aplicaciones no ha contemplado un módulo unificado que administre de manera centralizada la asignación de perfiles y permisos de acceso a las distintas aplicaciones.</a:t>
            </a:r>
            <a:endParaRPr lang="es-PE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P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 módulo busca palear esta carencia y centralizar la administración de la asignación de perfiles y accesos, reduciendo el tiempo de atención de estos requerimientos.</a:t>
            </a:r>
            <a:endParaRPr lang="es-PE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P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el desarrollo de este proyecto se han tenido en cuenta todos los conceptos y técnicas de programación aprendidos en el desarrollo del presente curso.</a:t>
            </a:r>
            <a:endParaRPr lang="es-P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121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696994" y="649628"/>
            <a:ext cx="8979244" cy="445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OBJETIVO GENERAL</a:t>
            </a:r>
            <a:endParaRPr lang="es-P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PE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Implementar una aplicación en Web, con conexión a base de datos, que permita gestionar los perfiles y permisos de acceso del personal de la institución.</a:t>
            </a:r>
            <a:endParaRPr lang="es-P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P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OBJETIVOS ESPECÍFICOS</a:t>
            </a:r>
            <a:endParaRPr lang="es-P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s-PE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Desarrollar el diseño de la base de datos.</a:t>
            </a:r>
            <a:endParaRPr lang="es-P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s-PE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Definir los procesos.</a:t>
            </a:r>
            <a:endParaRPr lang="es-P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s-PE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Desarrollar los requerimientos para la implementación.</a:t>
            </a:r>
            <a:endParaRPr lang="es-P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s-PE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Desarrollar el software.</a:t>
            </a:r>
            <a:endParaRPr lang="es-P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214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927654" y="943261"/>
            <a:ext cx="6096000" cy="391985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REQUERIMIENTOS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PE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s-P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 de acceso a la aplicación Web.</a:t>
            </a:r>
            <a:endParaRPr lang="es-PE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s-P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Listar a todos los trabajadores.</a:t>
            </a:r>
            <a:endParaRPr lang="es-PE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s-P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Filtrar, de acuerdo a la siguiente regla: Apellidos y/o Nombres.</a:t>
            </a:r>
            <a:endParaRPr lang="es-PE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s-P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Gestión de cambio de perfiles.</a:t>
            </a:r>
            <a:endParaRPr lang="es-PE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s-P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Activar o inactivar los usuarios.</a:t>
            </a:r>
            <a:endParaRPr lang="es-P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25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96777" y="296562"/>
            <a:ext cx="9728887" cy="5574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FUNCIONALIDAD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P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PE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primera etapa, dos de las principales aplicaciones existentes basan su comportamiento en el cargo asignado a un trabajador, es por ello que, para esta oportunidad, el módulo sólo contempla las siguientes funcionalidades:</a:t>
            </a:r>
            <a:endParaRPr lang="es-P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P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s-PE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  <a:r>
              <a:rPr lang="es-PE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validando las credenciales de acceso del personal encargado.</a:t>
            </a:r>
            <a:endParaRPr lang="es-P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s-PE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Búsqueda y filtro: </a:t>
            </a:r>
            <a:r>
              <a:rPr lang="es-PE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submódulo</a:t>
            </a:r>
            <a:r>
              <a:rPr lang="es-PE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permite ubicar a uno o varios trabajadores y mostrar en una tabla información de los mismos., permitiendo acceder a funcionalidades rápidas como cambio de estado y editar los datos.</a:t>
            </a:r>
            <a:endParaRPr lang="es-P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s-PE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Mantenimiento de empleado: permite la actualización de los datos de un empleado, así como si su estado y cargo actual que ocupa.</a:t>
            </a:r>
            <a:endParaRPr lang="es-P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68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413" y="1771650"/>
            <a:ext cx="5875023" cy="424338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209675" y="676275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Login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1856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110822" y="149053"/>
            <a:ext cx="238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Lista Empleado</a:t>
            </a:r>
            <a:endParaRPr lang="es-PE" dirty="0"/>
          </a:p>
        </p:txBody>
      </p:sp>
      <p:pic>
        <p:nvPicPr>
          <p:cNvPr id="6" name="Imagen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55"/>
          <a:stretch/>
        </p:blipFill>
        <p:spPr bwMode="auto">
          <a:xfrm>
            <a:off x="1196702" y="518386"/>
            <a:ext cx="5795010" cy="27932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7" name="Imagen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57"/>
          <a:stretch/>
        </p:blipFill>
        <p:spPr bwMode="auto">
          <a:xfrm>
            <a:off x="4094207" y="3435178"/>
            <a:ext cx="6250305" cy="31139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37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209674" y="676275"/>
            <a:ext cx="265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Editar Empleados</a:t>
            </a:r>
            <a:endParaRPr lang="es-PE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b="889"/>
          <a:stretch/>
        </p:blipFill>
        <p:spPr>
          <a:xfrm>
            <a:off x="3690551" y="1475703"/>
            <a:ext cx="4424105" cy="390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8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40475" y="527222"/>
            <a:ext cx="8567351" cy="4651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CONCLUSIONES </a:t>
            </a:r>
            <a:endParaRPr lang="es-PE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P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trabajo desarrollado brinda cumple con los objetivos del proyecto, toda vez que permite resolver en el menor tiempo posible las solicitudes de cambio de perfiles y permisos de los usuarios, así como las altas y bajas.  </a:t>
            </a:r>
            <a:endParaRPr lang="es-PE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PE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RECOMENDACIONES</a:t>
            </a:r>
            <a:endParaRPr lang="es-PE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P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Ampliar la solución para Integrar las otras aplicaciones existentes en la institución.</a:t>
            </a:r>
            <a:endParaRPr lang="es-P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737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12</TotalTime>
  <Words>164</Words>
  <Application>Microsoft Office PowerPoint</Application>
  <PresentationFormat>Panorámica</PresentationFormat>
  <Paragraphs>38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Tw Cen MT</vt:lpstr>
      <vt:lpstr>Circuito</vt:lpstr>
      <vt:lpstr>Sistema de Mantenimiento de Permisos de Aplicaciones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Modulo Gestión de Permisos</dc:title>
  <dc:creator>Joel Carhuaricra Colqui</dc:creator>
  <cp:lastModifiedBy>Joel Carhuaricra Colqui</cp:lastModifiedBy>
  <cp:revision>4</cp:revision>
  <dcterms:created xsi:type="dcterms:W3CDTF">2018-07-17T21:46:16Z</dcterms:created>
  <dcterms:modified xsi:type="dcterms:W3CDTF">2018-07-17T22:17:45Z</dcterms:modified>
</cp:coreProperties>
</file>