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7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7D30-EB8A-ED48-8011-F69EF0F673F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ABED-CE81-354A-8B0B-9D3CD30B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169C1-2613-7340-A014-746D06CBA6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6858000" cy="10326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D24C71-AF5E-F342-BF7C-119912323D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-653144" y="0"/>
            <a:ext cx="16281238" cy="10718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5B00D-BC94-2D46-8577-E8840AB8E8FA}"/>
              </a:ext>
            </a:extLst>
          </p:cNvPr>
          <p:cNvSpPr txBox="1"/>
          <p:nvPr/>
        </p:nvSpPr>
        <p:spPr>
          <a:xfrm>
            <a:off x="0" y="7636464"/>
            <a:ext cx="6857999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DESOSA 2018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DAF774-F7BF-F343-A7CB-10172DDEA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71515">
            <a:off x="2643385" y="5165682"/>
            <a:ext cx="1571223" cy="157122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7B86A26-DC57-AD46-95A0-720D9D15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71515">
            <a:off x="728361" y="3596022"/>
            <a:ext cx="1571223" cy="157122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5F78481-4ECC-684D-9141-4FC14E819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71515">
            <a:off x="3667155" y="822932"/>
            <a:ext cx="1571223" cy="1571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079DC-9C69-AA48-9E0C-A24678CAD37C}"/>
              </a:ext>
            </a:extLst>
          </p:cNvPr>
          <p:cNvSpPr txBox="1"/>
          <p:nvPr/>
        </p:nvSpPr>
        <p:spPr>
          <a:xfrm>
            <a:off x="1188356" y="2811974"/>
            <a:ext cx="4481285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Delft Students</a:t>
            </a:r>
          </a:p>
          <a:p>
            <a:pPr algn="ctr"/>
            <a:r>
              <a:rPr lang="en-US" sz="3200" dirty="0"/>
              <a:t>on</a:t>
            </a:r>
          </a:p>
          <a:p>
            <a:pPr algn="ctr"/>
            <a:r>
              <a:rPr lang="en-US" sz="3200" dirty="0"/>
              <a:t>Software Architecture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297BB5B-303E-874A-9290-B502DD162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71515">
            <a:off x="4869771" y="5036849"/>
            <a:ext cx="1571223" cy="1571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E301AA-8875-0F40-B4EC-2955216CD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914" y="7756494"/>
            <a:ext cx="344714" cy="3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2018-07-24T07:14:31Z</cp:lastPrinted>
  <dcterms:created xsi:type="dcterms:W3CDTF">2018-07-24T07:05:25Z</dcterms:created>
  <dcterms:modified xsi:type="dcterms:W3CDTF">2018-07-24T07:28:57Z</dcterms:modified>
</cp:coreProperties>
</file>