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82296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FD"/>
    <a:srgbClr val="FAFACE"/>
    <a:srgbClr val="FAFAC5"/>
    <a:srgbClr val="CAE6C1"/>
    <a:srgbClr val="BCDFB1"/>
    <a:srgbClr val="345DA9"/>
    <a:srgbClr val="F3EEE9"/>
    <a:srgbClr val="FEF7F8"/>
    <a:srgbClr val="EBE2D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980" y="2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23770"/>
            <a:ext cx="61722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680951"/>
            <a:ext cx="61722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70392"/>
            <a:ext cx="177450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70392"/>
            <a:ext cx="522065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797878"/>
            <a:ext cx="709803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141750"/>
            <a:ext cx="709803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851959"/>
            <a:ext cx="349758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851959"/>
            <a:ext cx="349758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70392"/>
            <a:ext cx="709803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784543"/>
            <a:ext cx="348150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169035"/>
            <a:ext cx="348150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784543"/>
            <a:ext cx="349865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169035"/>
            <a:ext cx="349865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9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4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3360"/>
            <a:ext cx="265426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460799"/>
            <a:ext cx="416623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960120"/>
            <a:ext cx="265426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13360"/>
            <a:ext cx="265426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460799"/>
            <a:ext cx="416623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960120"/>
            <a:ext cx="265426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70392"/>
            <a:ext cx="709803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851959"/>
            <a:ext cx="709803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966297"/>
            <a:ext cx="18516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00EB-327D-4924-BA30-06E361308E99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966297"/>
            <a:ext cx="27774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966297"/>
            <a:ext cx="185166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021D-3522-48A6-BDA8-25350FA30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477961" y="809391"/>
            <a:ext cx="1526066" cy="1526066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2884658" y="985756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6967737" y="1392044"/>
            <a:ext cx="360769" cy="360769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5043405" y="1179164"/>
            <a:ext cx="786529" cy="786529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33882-224F-4226-957D-7B0CCAD51982}"/>
              </a:ext>
            </a:extLst>
          </p:cNvPr>
          <p:cNvSpPr txBox="1"/>
          <p:nvPr/>
        </p:nvSpPr>
        <p:spPr>
          <a:xfrm>
            <a:off x="3" y="23101"/>
            <a:ext cx="79962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Color Code for Nodes Degree (Based on Degree Quartiles)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7052D-64C3-4E14-8F7E-20636BF45521}"/>
              </a:ext>
            </a:extLst>
          </p:cNvPr>
          <p:cNvSpPr txBox="1"/>
          <p:nvPr/>
        </p:nvSpPr>
        <p:spPr>
          <a:xfrm>
            <a:off x="614861" y="2576302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Quartile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21DA7-C6D9-4499-9940-009037D4193F}"/>
              </a:ext>
            </a:extLst>
          </p:cNvPr>
          <p:cNvSpPr txBox="1"/>
          <p:nvPr/>
        </p:nvSpPr>
        <p:spPr>
          <a:xfrm>
            <a:off x="2845287" y="2576302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A2EED-167D-4F8B-975B-18FFE9A9F139}"/>
              </a:ext>
            </a:extLst>
          </p:cNvPr>
          <p:cNvSpPr txBox="1"/>
          <p:nvPr/>
        </p:nvSpPr>
        <p:spPr>
          <a:xfrm>
            <a:off x="4767140" y="257630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Quartile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9297A-C434-4583-B78A-782AF1FFA64D}"/>
              </a:ext>
            </a:extLst>
          </p:cNvPr>
          <p:cNvSpPr txBox="1"/>
          <p:nvPr/>
        </p:nvSpPr>
        <p:spPr>
          <a:xfrm>
            <a:off x="6542667" y="2576302"/>
            <a:ext cx="12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</a:t>
            </a:r>
          </a:p>
        </p:txBody>
      </p:sp>
    </p:spTree>
    <p:extLst>
      <p:ext uri="{BB962C8B-B14F-4D97-AF65-F5344CB8AC3E}">
        <p14:creationId xmlns:p14="http://schemas.microsoft.com/office/powerpoint/2010/main" val="41868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D32EB5-D7E3-45E1-984B-A42D467A4809}"/>
              </a:ext>
            </a:extLst>
          </p:cNvPr>
          <p:cNvSpPr/>
          <p:nvPr/>
        </p:nvSpPr>
        <p:spPr>
          <a:xfrm>
            <a:off x="-1459391" y="-1581065"/>
            <a:ext cx="1173345" cy="1173345"/>
          </a:xfrm>
          <a:prstGeom prst="ellipse">
            <a:avLst/>
          </a:prstGeom>
          <a:solidFill>
            <a:srgbClr val="34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336AD-0387-4CE9-8BE0-42130DFE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09" y="-1828800"/>
            <a:ext cx="696758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CD27977-1622-4CD7-9F93-4DBFAC8B01AD}"/>
              </a:ext>
            </a:extLst>
          </p:cNvPr>
          <p:cNvSpPr/>
          <p:nvPr/>
        </p:nvSpPr>
        <p:spPr>
          <a:xfrm>
            <a:off x="-1352549" y="-476164"/>
            <a:ext cx="1173345" cy="1173345"/>
          </a:xfrm>
          <a:prstGeom prst="ellipse">
            <a:avLst/>
          </a:prstGeom>
          <a:solidFill>
            <a:srgbClr val="BCD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72D12-10D0-4358-B07E-E429C490BE8D}"/>
              </a:ext>
            </a:extLst>
          </p:cNvPr>
          <p:cNvSpPr/>
          <p:nvPr/>
        </p:nvSpPr>
        <p:spPr>
          <a:xfrm>
            <a:off x="-1352549" y="1969909"/>
            <a:ext cx="1173345" cy="1173345"/>
          </a:xfrm>
          <a:prstGeom prst="ellipse">
            <a:avLst/>
          </a:prstGeom>
          <a:solidFill>
            <a:srgbClr val="FAF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7EF9DC-1F43-42F5-9386-5D59DF5F0582}"/>
              </a:ext>
            </a:extLst>
          </p:cNvPr>
          <p:cNvSpPr/>
          <p:nvPr/>
        </p:nvSpPr>
        <p:spPr>
          <a:xfrm>
            <a:off x="8049810" y="-116067"/>
            <a:ext cx="1173345" cy="1173345"/>
          </a:xfrm>
          <a:prstGeom prst="ellipse">
            <a:avLst/>
          </a:prstGeom>
          <a:solidFill>
            <a:srgbClr val="EBE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C685DF-55EA-4700-9501-B2719731952B}"/>
              </a:ext>
            </a:extLst>
          </p:cNvPr>
          <p:cNvSpPr/>
          <p:nvPr/>
        </p:nvSpPr>
        <p:spPr>
          <a:xfrm>
            <a:off x="-1352550" y="3408184"/>
            <a:ext cx="1173345" cy="1173345"/>
          </a:xfrm>
          <a:prstGeom prst="ellipse">
            <a:avLst/>
          </a:prstGeom>
          <a:solidFill>
            <a:srgbClr val="FAF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babak ravandi</dc:creator>
  <cp:lastModifiedBy>babak ravandi</cp:lastModifiedBy>
  <cp:revision>2</cp:revision>
  <dcterms:created xsi:type="dcterms:W3CDTF">2020-12-23T02:39:49Z</dcterms:created>
  <dcterms:modified xsi:type="dcterms:W3CDTF">2020-12-23T02:49:12Z</dcterms:modified>
</cp:coreProperties>
</file>