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0116800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169902"/>
            <a:ext cx="17099280" cy="4616027"/>
          </a:xfrm>
        </p:spPr>
        <p:txBody>
          <a:bodyPr anchor="b"/>
          <a:lstStyle>
            <a:lvl1pPr algn="ctr"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963940"/>
            <a:ext cx="15087600" cy="3201140"/>
          </a:xfrm>
        </p:spPr>
        <p:txBody>
          <a:bodyPr/>
          <a:lstStyle>
            <a:lvl1pPr marL="0" indent="0" algn="ctr">
              <a:buNone/>
              <a:defRPr sz="4640"/>
            </a:lvl1pPr>
            <a:lvl2pPr marL="883905" indent="0" algn="ctr">
              <a:buNone/>
              <a:defRPr sz="3867"/>
            </a:lvl2pPr>
            <a:lvl3pPr marL="1767810" indent="0" algn="ctr">
              <a:buNone/>
              <a:defRPr sz="3480"/>
            </a:lvl3pPr>
            <a:lvl4pPr marL="2651714" indent="0" algn="ctr">
              <a:buNone/>
              <a:defRPr sz="3093"/>
            </a:lvl4pPr>
            <a:lvl5pPr marL="3535619" indent="0" algn="ctr">
              <a:buNone/>
              <a:defRPr sz="3093"/>
            </a:lvl5pPr>
            <a:lvl6pPr marL="4419524" indent="0" algn="ctr">
              <a:buNone/>
              <a:defRPr sz="3093"/>
            </a:lvl6pPr>
            <a:lvl7pPr marL="5303429" indent="0" algn="ctr">
              <a:buNone/>
              <a:defRPr sz="3093"/>
            </a:lvl7pPr>
            <a:lvl8pPr marL="6187333" indent="0" algn="ctr">
              <a:buNone/>
              <a:defRPr sz="3093"/>
            </a:lvl8pPr>
            <a:lvl9pPr marL="7071238" indent="0" algn="ctr">
              <a:buNone/>
              <a:defRPr sz="30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05908"/>
            <a:ext cx="4337685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05908"/>
            <a:ext cx="12761595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305496"/>
            <a:ext cx="17350740" cy="5515292"/>
          </a:xfrm>
        </p:spPr>
        <p:txBody>
          <a:bodyPr anchor="b"/>
          <a:lstStyle>
            <a:lvl1pPr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8872964"/>
            <a:ext cx="17350740" cy="2900362"/>
          </a:xfrm>
        </p:spPr>
        <p:txBody>
          <a:bodyPr/>
          <a:lstStyle>
            <a:lvl1pPr marL="0" indent="0">
              <a:buNone/>
              <a:defRPr sz="4640">
                <a:solidFill>
                  <a:schemeClr val="tx1"/>
                </a:solidFill>
              </a:defRPr>
            </a:lvl1pPr>
            <a:lvl2pPr marL="883905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2pPr>
            <a:lvl3pPr marL="1767810" indent="0">
              <a:buNone/>
              <a:defRPr sz="3480">
                <a:solidFill>
                  <a:schemeClr val="tx1">
                    <a:tint val="75000"/>
                  </a:schemeClr>
                </a:solidFill>
              </a:defRPr>
            </a:lvl3pPr>
            <a:lvl4pPr marL="265171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4pPr>
            <a:lvl5pPr marL="353561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5pPr>
            <a:lvl6pPr marL="441952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6pPr>
            <a:lvl7pPr marL="530342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7pPr>
            <a:lvl8pPr marL="6187333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8pPr>
            <a:lvl9pPr marL="7071238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529542"/>
            <a:ext cx="854964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529542"/>
            <a:ext cx="854964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05911"/>
            <a:ext cx="1735074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250248"/>
            <a:ext cx="8510348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4843145"/>
            <a:ext cx="8510348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250248"/>
            <a:ext cx="8552260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4843145"/>
            <a:ext cx="8552260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883920"/>
            <a:ext cx="6488192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09024"/>
            <a:ext cx="10184130" cy="9422342"/>
          </a:xfrm>
        </p:spPr>
        <p:txBody>
          <a:bodyPr/>
          <a:lstStyle>
            <a:lvl1pPr>
              <a:defRPr sz="6187"/>
            </a:lvl1pPr>
            <a:lvl2pPr>
              <a:defRPr sz="5413"/>
            </a:lvl2pPr>
            <a:lvl3pPr>
              <a:defRPr sz="4640"/>
            </a:lvl3pPr>
            <a:lvl4pPr>
              <a:defRPr sz="3867"/>
            </a:lvl4pPr>
            <a:lvl5pPr>
              <a:defRPr sz="3867"/>
            </a:lvl5pPr>
            <a:lvl6pPr>
              <a:defRPr sz="3867"/>
            </a:lvl6pPr>
            <a:lvl7pPr>
              <a:defRPr sz="3867"/>
            </a:lvl7pPr>
            <a:lvl8pPr>
              <a:defRPr sz="3867"/>
            </a:lvl8pPr>
            <a:lvl9pPr>
              <a:defRPr sz="3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3977640"/>
            <a:ext cx="6488192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883920"/>
            <a:ext cx="6488192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09024"/>
            <a:ext cx="10184130" cy="9422342"/>
          </a:xfrm>
        </p:spPr>
        <p:txBody>
          <a:bodyPr anchor="t"/>
          <a:lstStyle>
            <a:lvl1pPr marL="0" indent="0">
              <a:buNone/>
              <a:defRPr sz="6187"/>
            </a:lvl1pPr>
            <a:lvl2pPr marL="883905" indent="0">
              <a:buNone/>
              <a:defRPr sz="5413"/>
            </a:lvl2pPr>
            <a:lvl3pPr marL="1767810" indent="0">
              <a:buNone/>
              <a:defRPr sz="4640"/>
            </a:lvl3pPr>
            <a:lvl4pPr marL="2651714" indent="0">
              <a:buNone/>
              <a:defRPr sz="3867"/>
            </a:lvl4pPr>
            <a:lvl5pPr marL="3535619" indent="0">
              <a:buNone/>
              <a:defRPr sz="3867"/>
            </a:lvl5pPr>
            <a:lvl6pPr marL="4419524" indent="0">
              <a:buNone/>
              <a:defRPr sz="3867"/>
            </a:lvl6pPr>
            <a:lvl7pPr marL="5303429" indent="0">
              <a:buNone/>
              <a:defRPr sz="3867"/>
            </a:lvl7pPr>
            <a:lvl8pPr marL="6187333" indent="0">
              <a:buNone/>
              <a:defRPr sz="3867"/>
            </a:lvl8pPr>
            <a:lvl9pPr marL="7071238" indent="0">
              <a:buNone/>
              <a:defRPr sz="3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3977640"/>
            <a:ext cx="6488192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05911"/>
            <a:ext cx="1735074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529542"/>
            <a:ext cx="1735074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288946"/>
            <a:ext cx="452628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3AD2-2FE6-4349-82B3-F12B200FE70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288946"/>
            <a:ext cx="678942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288946"/>
            <a:ext cx="452628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29CA-DC44-4C71-A539-A319E200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67810" rtl="0" eaLnBrk="1" latinLnBrk="0" hangingPunct="1">
        <a:lnSpc>
          <a:spcPct val="90000"/>
        </a:lnSpc>
        <a:spcBef>
          <a:spcPct val="0"/>
        </a:spcBef>
        <a:buNone/>
        <a:defRPr sz="8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952" indent="-441952" algn="l" defTabSz="1767810" rtl="0" eaLnBrk="1" latinLnBrk="0" hangingPunct="1">
        <a:lnSpc>
          <a:spcPct val="90000"/>
        </a:lnSpc>
        <a:spcBef>
          <a:spcPts val="1933"/>
        </a:spcBef>
        <a:buFont typeface="Arial" panose="020B0604020202020204" pitchFamily="34" charset="0"/>
        <a:buChar char="•"/>
        <a:defRPr sz="5413" kern="1200">
          <a:solidFill>
            <a:schemeClr val="tx1"/>
          </a:solidFill>
          <a:latin typeface="+mn-lt"/>
          <a:ea typeface="+mn-ea"/>
          <a:cs typeface="+mn-cs"/>
        </a:defRPr>
      </a:lvl1pPr>
      <a:lvl2pPr marL="132585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4640" kern="1200">
          <a:solidFill>
            <a:schemeClr val="tx1"/>
          </a:solidFill>
          <a:latin typeface="+mn-lt"/>
          <a:ea typeface="+mn-ea"/>
          <a:cs typeface="+mn-cs"/>
        </a:defRPr>
      </a:lvl2pPr>
      <a:lvl3pPr marL="2209762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867" kern="1200">
          <a:solidFill>
            <a:schemeClr val="tx1"/>
          </a:solidFill>
          <a:latin typeface="+mn-lt"/>
          <a:ea typeface="+mn-ea"/>
          <a:cs typeface="+mn-cs"/>
        </a:defRPr>
      </a:lvl3pPr>
      <a:lvl4pPr marL="309366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97757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86147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74538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62928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513190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883905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76781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3pPr>
      <a:lvl4pPr marL="265171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53561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41952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30342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187333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071238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F044467-E90E-4BFC-8A56-3B9BE104C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829" r="36245" b="1"/>
          <a:stretch/>
        </p:blipFill>
        <p:spPr>
          <a:xfrm>
            <a:off x="2" y="646888"/>
            <a:ext cx="6479147" cy="667692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ED7EBC-66A3-48ED-820A-D62C4C359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1880" r="35727" b="582"/>
          <a:stretch/>
        </p:blipFill>
        <p:spPr>
          <a:xfrm>
            <a:off x="6737090" y="646888"/>
            <a:ext cx="6642620" cy="6676921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5E3081-3995-4C01-AF75-0B1C6D6D92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5" t="492" r="35665" b="2449"/>
          <a:stretch/>
        </p:blipFill>
        <p:spPr>
          <a:xfrm>
            <a:off x="13559324" y="646888"/>
            <a:ext cx="6557476" cy="66769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DE495C-0171-4221-8001-E601EC155441}"/>
              </a:ext>
            </a:extLst>
          </p:cNvPr>
          <p:cNvGrpSpPr/>
          <p:nvPr/>
        </p:nvGrpSpPr>
        <p:grpSpPr>
          <a:xfrm>
            <a:off x="2" y="-163953"/>
            <a:ext cx="3564369" cy="769442"/>
            <a:chOff x="224590" y="310172"/>
            <a:chExt cx="3564369" cy="7694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0A23A9-49BA-4811-9006-A7BF00E6A79D}"/>
                </a:ext>
              </a:extLst>
            </p:cNvPr>
            <p:cNvSpPr txBox="1"/>
            <p:nvPr/>
          </p:nvSpPr>
          <p:spPr>
            <a:xfrm>
              <a:off x="224590" y="310173"/>
              <a:ext cx="5918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5C180-B45E-464A-BF66-421B681B4922}"/>
                </a:ext>
              </a:extLst>
            </p:cNvPr>
            <p:cNvSpPr txBox="1"/>
            <p:nvPr/>
          </p:nvSpPr>
          <p:spPr>
            <a:xfrm>
              <a:off x="986589" y="310172"/>
              <a:ext cx="280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State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B0551-4399-4461-B19B-AA0737A27AF9}"/>
              </a:ext>
            </a:extLst>
          </p:cNvPr>
          <p:cNvGrpSpPr/>
          <p:nvPr/>
        </p:nvGrpSpPr>
        <p:grpSpPr>
          <a:xfrm>
            <a:off x="6737090" y="-163954"/>
            <a:ext cx="5066382" cy="769442"/>
            <a:chOff x="224590" y="310172"/>
            <a:chExt cx="5066382" cy="7694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CE028-97A6-4E42-9D86-399F54BA51AD}"/>
                </a:ext>
              </a:extLst>
            </p:cNvPr>
            <p:cNvSpPr txBox="1"/>
            <p:nvPr/>
          </p:nvSpPr>
          <p:spPr>
            <a:xfrm>
              <a:off x="224590" y="310173"/>
              <a:ext cx="5918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8C911-96B1-4EAA-8EC7-D9DF3B6E1BE5}"/>
                </a:ext>
              </a:extLst>
            </p:cNvPr>
            <p:cNvSpPr txBox="1"/>
            <p:nvPr/>
          </p:nvSpPr>
          <p:spPr>
            <a:xfrm>
              <a:off x="986589" y="310172"/>
              <a:ext cx="4304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State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854D8A-74EC-4FE7-93D3-A57FFE5C3AC2}"/>
              </a:ext>
            </a:extLst>
          </p:cNvPr>
          <p:cNvGrpSpPr/>
          <p:nvPr/>
        </p:nvGrpSpPr>
        <p:grpSpPr>
          <a:xfrm>
            <a:off x="13559326" y="-163955"/>
            <a:ext cx="4535789" cy="769442"/>
            <a:chOff x="224590" y="310172"/>
            <a:chExt cx="4535789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9DC20-13CD-4889-99A1-92F308E2C637}"/>
                </a:ext>
              </a:extLst>
            </p:cNvPr>
            <p:cNvSpPr txBox="1"/>
            <p:nvPr/>
          </p:nvSpPr>
          <p:spPr>
            <a:xfrm>
              <a:off x="224590" y="310173"/>
              <a:ext cx="5613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6DEA5-5C62-424C-B732-58A390EA0E75}"/>
                </a:ext>
              </a:extLst>
            </p:cNvPr>
            <p:cNvSpPr txBox="1"/>
            <p:nvPr/>
          </p:nvSpPr>
          <p:spPr>
            <a:xfrm>
              <a:off x="986589" y="310172"/>
              <a:ext cx="37737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Saturation State</a:t>
              </a:r>
            </a:p>
          </p:txBody>
        </p:sp>
      </p:grpSp>
      <p:pic>
        <p:nvPicPr>
          <p:cNvPr id="21" name="Picture 20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6E5AE4D-37CE-4B7E-872F-544CE87C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5" t="53982" r="5909" b="6072"/>
          <a:stretch/>
        </p:blipFill>
        <p:spPr>
          <a:xfrm>
            <a:off x="-1" y="8063691"/>
            <a:ext cx="6551465" cy="5166450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3334F0-0DBA-48EA-BFA3-D868A06BF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5" t="54458" r="7360" b="5976"/>
          <a:stretch/>
        </p:blipFill>
        <p:spPr>
          <a:xfrm>
            <a:off x="6737091" y="8063691"/>
            <a:ext cx="6483610" cy="5175890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DE4B40-C0BE-4199-81D6-14C070C4A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2" t="53566" r="6547" b="6606"/>
          <a:stretch/>
        </p:blipFill>
        <p:spPr>
          <a:xfrm>
            <a:off x="13485460" y="8063691"/>
            <a:ext cx="6631341" cy="52341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929C37-A5CF-4365-AE47-A6B7037A7A44}"/>
              </a:ext>
            </a:extLst>
          </p:cNvPr>
          <p:cNvSpPr txBox="1"/>
          <p:nvPr/>
        </p:nvSpPr>
        <p:spPr>
          <a:xfrm>
            <a:off x="758" y="7384646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998AD-FE23-4023-B380-E0CF9C079B4A}"/>
              </a:ext>
            </a:extLst>
          </p:cNvPr>
          <p:cNvSpPr txBox="1"/>
          <p:nvPr/>
        </p:nvSpPr>
        <p:spPr>
          <a:xfrm>
            <a:off x="6672971" y="73846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55D8A-AA4F-4809-A887-5523D0F5305C}"/>
              </a:ext>
            </a:extLst>
          </p:cNvPr>
          <p:cNvSpPr txBox="1"/>
          <p:nvPr/>
        </p:nvSpPr>
        <p:spPr>
          <a:xfrm>
            <a:off x="13523046" y="7384646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236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</cp:revision>
  <dcterms:created xsi:type="dcterms:W3CDTF">2021-07-29T08:27:20Z</dcterms:created>
  <dcterms:modified xsi:type="dcterms:W3CDTF">2021-09-19T03:15:09Z</dcterms:modified>
</cp:coreProperties>
</file>