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8288000" cy="4114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" d="100"/>
          <a:sy n="21" d="100"/>
        </p:scale>
        <p:origin x="3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6734178"/>
            <a:ext cx="15544800" cy="143256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1612228"/>
            <a:ext cx="13716000" cy="9934572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1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2190750"/>
            <a:ext cx="3943350" cy="348710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2190750"/>
            <a:ext cx="11601450" cy="348710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9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2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10258437"/>
            <a:ext cx="15773400" cy="17116422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27536787"/>
            <a:ext cx="15773400" cy="9001122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3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0953750"/>
            <a:ext cx="7772400" cy="2610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0953750"/>
            <a:ext cx="7772400" cy="2610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3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190759"/>
            <a:ext cx="15773400" cy="79533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10086978"/>
            <a:ext cx="7736680" cy="494347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15030450"/>
            <a:ext cx="7736680" cy="22107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10086978"/>
            <a:ext cx="7774782" cy="494347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15030450"/>
            <a:ext cx="7774782" cy="22107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8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7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743200"/>
            <a:ext cx="5898356" cy="9601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5924559"/>
            <a:ext cx="9258300" cy="292417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12344400"/>
            <a:ext cx="5898356" cy="22869528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8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743200"/>
            <a:ext cx="5898356" cy="9601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5924559"/>
            <a:ext cx="9258300" cy="292417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12344400"/>
            <a:ext cx="5898356" cy="22869528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1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2190759"/>
            <a:ext cx="15773400" cy="7953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0953750"/>
            <a:ext cx="15773400" cy="26108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38138109"/>
            <a:ext cx="4114800" cy="2190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10FE-A7F4-4FC4-834D-6C5A8730557C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38138109"/>
            <a:ext cx="6172200" cy="2190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38138109"/>
            <a:ext cx="4114800" cy="2190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8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16F5500D-0728-4B54-A957-0704052221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59"/>
          <a:stretch/>
        </p:blipFill>
        <p:spPr bwMode="auto">
          <a:xfrm>
            <a:off x="351003" y="32782268"/>
            <a:ext cx="17936997" cy="868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33EC67E8-C522-4579-8EFF-C8179CF788C5}"/>
              </a:ext>
            </a:extLst>
          </p:cNvPr>
          <p:cNvGrpSpPr/>
          <p:nvPr/>
        </p:nvGrpSpPr>
        <p:grpSpPr>
          <a:xfrm>
            <a:off x="0" y="959435"/>
            <a:ext cx="18293487" cy="30427281"/>
            <a:chOff x="42678" y="94568"/>
            <a:chExt cx="18293487" cy="30427281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7F2820E6-0958-4650-8EF4-E0AC031885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199"/>
            <a:stretch/>
          </p:blipFill>
          <p:spPr bwMode="auto">
            <a:xfrm>
              <a:off x="218880" y="9197515"/>
              <a:ext cx="18117285" cy="9405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10F0192-5405-467A-A851-AD628EFDDB41}"/>
                </a:ext>
              </a:extLst>
            </p:cNvPr>
            <p:cNvGrpSpPr/>
            <p:nvPr/>
          </p:nvGrpSpPr>
          <p:grpSpPr>
            <a:xfrm>
              <a:off x="156840" y="94568"/>
              <a:ext cx="17689875" cy="9060141"/>
              <a:chOff x="-9460640" y="208921"/>
              <a:chExt cx="18671563" cy="754479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3354B10-4CCE-4469-AEC4-496E524326E2}"/>
                  </a:ext>
                </a:extLst>
              </p:cNvPr>
              <p:cNvGrpSpPr/>
              <p:nvPr/>
            </p:nvGrpSpPr>
            <p:grpSpPr>
              <a:xfrm>
                <a:off x="-9460640" y="208921"/>
                <a:ext cx="18671563" cy="7442610"/>
                <a:chOff x="-9460640" y="208921"/>
                <a:chExt cx="18671563" cy="7442610"/>
              </a:xfrm>
            </p:grpSpPr>
            <p:pic>
              <p:nvPicPr>
                <p:cNvPr id="2" name="Picture 2">
                  <a:extLst>
                    <a:ext uri="{FF2B5EF4-FFF2-40B4-BE49-F238E27FC236}">
                      <a16:creationId xmlns:a16="http://schemas.microsoft.com/office/drawing/2014/main" id="{E3A4A1F0-39D1-4AF3-BB16-3B67AE2FEE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47583"/>
                <a:stretch/>
              </p:blipFill>
              <p:spPr bwMode="auto">
                <a:xfrm>
                  <a:off x="-9143995" y="435625"/>
                  <a:ext cx="18354918" cy="7215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B10D614-C5B3-4D25-855A-37059E7883CF}"/>
                    </a:ext>
                  </a:extLst>
                </p:cNvPr>
                <p:cNvSpPr txBox="1"/>
                <p:nvPr/>
              </p:nvSpPr>
              <p:spPr>
                <a:xfrm>
                  <a:off x="-9460640" y="208921"/>
                  <a:ext cx="3985846" cy="9226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4A0E91-9530-4E9E-BFE5-7811E8DF3290}"/>
                  </a:ext>
                </a:extLst>
              </p:cNvPr>
              <p:cNvSpPr txBox="1"/>
              <p:nvPr/>
            </p:nvSpPr>
            <p:spPr>
              <a:xfrm>
                <a:off x="-1450433" y="7164223"/>
                <a:ext cx="3670133" cy="58948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Saturation Time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E4ECFD-B6C1-47D9-976E-CDE13A796D39}"/>
                  </a:ext>
                </a:extLst>
              </p:cNvPr>
              <p:cNvSpPr txBox="1"/>
              <p:nvPr/>
            </p:nvSpPr>
            <p:spPr>
              <a:xfrm rot="16200000">
                <a:off x="-9753279" y="3655010"/>
                <a:ext cx="1957221" cy="7471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</a:t>
                </a:r>
              </a:p>
            </p:txBody>
          </p:sp>
        </p:grp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78651FD-2D69-4BBA-BA2A-D94FB0727C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085"/>
            <a:stretch/>
          </p:blipFill>
          <p:spPr bwMode="auto">
            <a:xfrm>
              <a:off x="42678" y="20033498"/>
              <a:ext cx="18202642" cy="10488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2711B9-C03F-4F9C-9F61-52D2BE95578E}"/>
                </a:ext>
              </a:extLst>
            </p:cNvPr>
            <p:cNvSpPr txBox="1"/>
            <p:nvPr/>
          </p:nvSpPr>
          <p:spPr>
            <a:xfrm>
              <a:off x="4145264" y="398525"/>
              <a:ext cx="9862700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Distribution of Saturation Time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24B531-F940-4EA9-A0F5-688BABD2572D}"/>
                </a:ext>
              </a:extLst>
            </p:cNvPr>
            <p:cNvSpPr txBox="1"/>
            <p:nvPr/>
          </p:nvSpPr>
          <p:spPr>
            <a:xfrm rot="16200000">
              <a:off x="-781559" y="13546103"/>
              <a:ext cx="2624082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Frequency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1BAD23-D149-4DA9-944B-F6D62E9293CA}"/>
                </a:ext>
              </a:extLst>
            </p:cNvPr>
            <p:cNvSpPr txBox="1"/>
            <p:nvPr/>
          </p:nvSpPr>
          <p:spPr>
            <a:xfrm>
              <a:off x="8651561" y="18147109"/>
              <a:ext cx="1665841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Degree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008632-41E5-403E-B6A4-7EF6ECBFB6B0}"/>
                </a:ext>
              </a:extLst>
            </p:cNvPr>
            <p:cNvSpPr txBox="1"/>
            <p:nvPr/>
          </p:nvSpPr>
          <p:spPr>
            <a:xfrm>
              <a:off x="6216935" y="9383565"/>
              <a:ext cx="6316153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Degree Distribution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7DCF30-74E2-43CF-9F3A-3DD8316C2516}"/>
                </a:ext>
              </a:extLst>
            </p:cNvPr>
            <p:cNvSpPr txBox="1"/>
            <p:nvPr/>
          </p:nvSpPr>
          <p:spPr>
            <a:xfrm>
              <a:off x="298136" y="9498277"/>
              <a:ext cx="377628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6FE62A-CDE3-4DDF-A3D0-C4CF992B5D73}"/>
                </a:ext>
              </a:extLst>
            </p:cNvPr>
            <p:cNvSpPr/>
            <p:nvPr/>
          </p:nvSpPr>
          <p:spPr>
            <a:xfrm>
              <a:off x="11767855" y="10875765"/>
              <a:ext cx="5910943" cy="35269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321751F-8EAD-4E2E-807A-DBB1888669DB}"/>
                </a:ext>
              </a:extLst>
            </p:cNvPr>
            <p:cNvSpPr/>
            <p:nvPr/>
          </p:nvSpPr>
          <p:spPr>
            <a:xfrm>
              <a:off x="11223067" y="1955103"/>
              <a:ext cx="6019904" cy="35269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1C8F60-5EB9-4343-B049-67F80BBA7004}"/>
                </a:ext>
              </a:extLst>
            </p:cNvPr>
            <p:cNvSpPr txBox="1"/>
            <p:nvPr/>
          </p:nvSpPr>
          <p:spPr>
            <a:xfrm>
              <a:off x="156840" y="18898176"/>
              <a:ext cx="377628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DF50ECB-0547-41B3-9C27-38E3C2320D23}"/>
                </a:ext>
              </a:extLst>
            </p:cNvPr>
            <p:cNvSpPr txBox="1"/>
            <p:nvPr/>
          </p:nvSpPr>
          <p:spPr>
            <a:xfrm>
              <a:off x="4553132" y="19282253"/>
              <a:ext cx="9862700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Distribution of Saturation Time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11413F-4680-44FB-B377-31DB7E13F1D9}"/>
                </a:ext>
              </a:extLst>
            </p:cNvPr>
            <p:cNvSpPr/>
            <p:nvPr/>
          </p:nvSpPr>
          <p:spPr>
            <a:xfrm>
              <a:off x="11767855" y="20698807"/>
              <a:ext cx="5919631" cy="35269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BBE1AB2-6AAB-4E14-AF8B-0C67D2E690FA}"/>
                </a:ext>
              </a:extLst>
            </p:cNvPr>
            <p:cNvSpPr txBox="1"/>
            <p:nvPr/>
          </p:nvSpPr>
          <p:spPr>
            <a:xfrm>
              <a:off x="7745897" y="29434480"/>
              <a:ext cx="347717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Saturation Time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E092259-4214-4285-AFF8-354DAD64A656}"/>
                </a:ext>
              </a:extLst>
            </p:cNvPr>
            <p:cNvSpPr txBox="1"/>
            <p:nvPr/>
          </p:nvSpPr>
          <p:spPr>
            <a:xfrm rot="16200000">
              <a:off x="-1145338" y="24108317"/>
              <a:ext cx="3196281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Frequency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9878751-CA17-46A0-8D6B-6F2B7CEDA695}"/>
              </a:ext>
            </a:extLst>
          </p:cNvPr>
          <p:cNvSpPr txBox="1"/>
          <p:nvPr/>
        </p:nvSpPr>
        <p:spPr>
          <a:xfrm>
            <a:off x="8989005" y="40351140"/>
            <a:ext cx="1665841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F0D11B-DD57-43ED-840D-8F5E209B3B0E}"/>
              </a:ext>
            </a:extLst>
          </p:cNvPr>
          <p:cNvSpPr txBox="1"/>
          <p:nvPr/>
        </p:nvSpPr>
        <p:spPr>
          <a:xfrm rot="16200000">
            <a:off x="-893195" y="35619254"/>
            <a:ext cx="319628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264CBB-BF5D-49D9-A632-2C1C6ED6757B}"/>
              </a:ext>
            </a:extLst>
          </p:cNvPr>
          <p:cNvSpPr txBox="1"/>
          <p:nvPr/>
        </p:nvSpPr>
        <p:spPr>
          <a:xfrm>
            <a:off x="6283726" y="31793324"/>
            <a:ext cx="6316153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Distribution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25138D-BDF2-460F-B649-E43F2B06C3D4}"/>
              </a:ext>
            </a:extLst>
          </p:cNvPr>
          <p:cNvSpPr txBox="1"/>
          <p:nvPr/>
        </p:nvSpPr>
        <p:spPr>
          <a:xfrm>
            <a:off x="176203" y="31689677"/>
            <a:ext cx="37762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EE2E1C-5C39-4B95-AF09-5AD8FFA09BBF}"/>
              </a:ext>
            </a:extLst>
          </p:cNvPr>
          <p:cNvSpPr/>
          <p:nvPr/>
        </p:nvSpPr>
        <p:spPr>
          <a:xfrm>
            <a:off x="11319968" y="33020381"/>
            <a:ext cx="6316153" cy="3888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9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26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21</cp:revision>
  <dcterms:created xsi:type="dcterms:W3CDTF">2021-07-29T08:00:53Z</dcterms:created>
  <dcterms:modified xsi:type="dcterms:W3CDTF">2021-09-19T04:38:45Z</dcterms:modified>
</cp:coreProperties>
</file>