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63C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2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D8C-D4D0-4794-A1D2-59BFF15977EF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B819-B9E3-4261-AC97-0E91CED7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8DC4C4-5699-4004-8284-F591ED92C99E}"/>
              </a:ext>
            </a:extLst>
          </p:cNvPr>
          <p:cNvSpPr/>
          <p:nvPr/>
        </p:nvSpPr>
        <p:spPr>
          <a:xfrm>
            <a:off x="2293493" y="2099476"/>
            <a:ext cx="812800" cy="7971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48998A-2457-421D-A7F5-4A2CAD1DCA0C}"/>
              </a:ext>
            </a:extLst>
          </p:cNvPr>
          <p:cNvSpPr/>
          <p:nvPr/>
        </p:nvSpPr>
        <p:spPr>
          <a:xfrm>
            <a:off x="2299507" y="3582445"/>
            <a:ext cx="812800" cy="7971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8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F863F7-FCA7-4FBD-BC66-2E175EB6ACAD}"/>
              </a:ext>
            </a:extLst>
          </p:cNvPr>
          <p:cNvSpPr/>
          <p:nvPr/>
        </p:nvSpPr>
        <p:spPr>
          <a:xfrm>
            <a:off x="1160260" y="919354"/>
            <a:ext cx="812800" cy="7971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0477AC-7E1A-4145-B4B1-B8B834A5A0DC}"/>
              </a:ext>
            </a:extLst>
          </p:cNvPr>
          <p:cNvSpPr/>
          <p:nvPr/>
        </p:nvSpPr>
        <p:spPr>
          <a:xfrm>
            <a:off x="3508785" y="919354"/>
            <a:ext cx="812800" cy="7971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8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E06EE-FD88-4C76-89D0-EA798472CB95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1854030" y="1599777"/>
            <a:ext cx="558496" cy="6164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B15B93-5A66-48F2-9071-16D4C89FAB65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2987262" y="1599777"/>
            <a:ext cx="640556" cy="6164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533DEE-8D26-450C-A07D-C22F61642DD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99894" y="2896644"/>
            <a:ext cx="6013" cy="685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80EEBD-7AD3-417D-AFCF-EF279C4E6E92}"/>
              </a:ext>
            </a:extLst>
          </p:cNvPr>
          <p:cNvSpPr txBox="1"/>
          <p:nvPr/>
        </p:nvSpPr>
        <p:spPr>
          <a:xfrm>
            <a:off x="2305554" y="2273397"/>
            <a:ext cx="8467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Walkers</a:t>
            </a:r>
          </a:p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Neighbors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EEDB7E-95EE-4F25-A85F-87878640AB13}"/>
              </a:ext>
            </a:extLst>
          </p:cNvPr>
          <p:cNvCxnSpPr/>
          <p:nvPr/>
        </p:nvCxnSpPr>
        <p:spPr>
          <a:xfrm flipH="1" flipV="1">
            <a:off x="2035479" y="1599777"/>
            <a:ext cx="270075" cy="308220"/>
          </a:xfrm>
          <a:prstGeom prst="straightConnector1">
            <a:avLst/>
          </a:prstGeom>
          <a:ln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8D73F5-9A8C-4918-9AF5-5232FD80D3E4}"/>
              </a:ext>
            </a:extLst>
          </p:cNvPr>
          <p:cNvSpPr txBox="1"/>
          <p:nvPr/>
        </p:nvSpPr>
        <p:spPr>
          <a:xfrm>
            <a:off x="2203436" y="1502660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np/d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EE1C0F-1C1B-419B-9BD9-0FBAEF9910AE}"/>
              </a:ext>
            </a:extLst>
          </p:cNvPr>
          <p:cNvSpPr txBox="1"/>
          <p:nvPr/>
        </p:nvSpPr>
        <p:spPr>
          <a:xfrm>
            <a:off x="3307540" y="2014452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np/d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39C252-00BE-4058-965C-687F83570AA0}"/>
              </a:ext>
            </a:extLst>
          </p:cNvPr>
          <p:cNvSpPr txBox="1"/>
          <p:nvPr/>
        </p:nvSpPr>
        <p:spPr>
          <a:xfrm>
            <a:off x="2794986" y="3120779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np/d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1FA93C-190C-4561-800F-83D78EBC7169}"/>
              </a:ext>
            </a:extLst>
          </p:cNvPr>
          <p:cNvCxnSpPr>
            <a:cxnSpLocks/>
          </p:cNvCxnSpPr>
          <p:nvPr/>
        </p:nvCxnSpPr>
        <p:spPr>
          <a:xfrm flipV="1">
            <a:off x="3377862" y="1729532"/>
            <a:ext cx="261845" cy="246367"/>
          </a:xfrm>
          <a:prstGeom prst="straightConnector1">
            <a:avLst/>
          </a:prstGeom>
          <a:ln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A89656-4357-4CF6-9F4E-2A690D30AE4A}"/>
              </a:ext>
            </a:extLst>
          </p:cNvPr>
          <p:cNvCxnSpPr>
            <a:cxnSpLocks/>
          </p:cNvCxnSpPr>
          <p:nvPr/>
        </p:nvCxnSpPr>
        <p:spPr>
          <a:xfrm>
            <a:off x="2794986" y="3049195"/>
            <a:ext cx="0" cy="380698"/>
          </a:xfrm>
          <a:prstGeom prst="straightConnector1">
            <a:avLst/>
          </a:prstGeom>
          <a:ln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DD8676-9D2F-4BE2-9AF2-ADD2A4373090}"/>
              </a:ext>
            </a:extLst>
          </p:cNvPr>
          <p:cNvCxnSpPr>
            <a:cxnSpLocks/>
          </p:cNvCxnSpPr>
          <p:nvPr/>
        </p:nvCxnSpPr>
        <p:spPr>
          <a:xfrm>
            <a:off x="1849828" y="1811226"/>
            <a:ext cx="254837" cy="310288"/>
          </a:xfrm>
          <a:prstGeom prst="straightConnector1">
            <a:avLst/>
          </a:prstGeom>
          <a:ln>
            <a:solidFill>
              <a:srgbClr val="5A86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C9A289-0C48-4152-8EF0-BE02F8D8F4F3}"/>
              </a:ext>
            </a:extLst>
          </p:cNvPr>
          <p:cNvCxnSpPr>
            <a:cxnSpLocks/>
          </p:cNvCxnSpPr>
          <p:nvPr/>
        </p:nvCxnSpPr>
        <p:spPr>
          <a:xfrm flipH="1">
            <a:off x="3192427" y="1591832"/>
            <a:ext cx="278775" cy="265206"/>
          </a:xfrm>
          <a:prstGeom prst="straightConnector1">
            <a:avLst/>
          </a:prstGeom>
          <a:ln>
            <a:solidFill>
              <a:srgbClr val="5A86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0AA800-E291-47A2-A078-61D63CA8F44F}"/>
              </a:ext>
            </a:extLst>
          </p:cNvPr>
          <p:cNvCxnSpPr>
            <a:cxnSpLocks/>
          </p:cNvCxnSpPr>
          <p:nvPr/>
        </p:nvCxnSpPr>
        <p:spPr>
          <a:xfrm flipH="1" flipV="1">
            <a:off x="2610814" y="3010152"/>
            <a:ext cx="1" cy="419741"/>
          </a:xfrm>
          <a:prstGeom prst="straightConnector1">
            <a:avLst/>
          </a:prstGeom>
          <a:ln>
            <a:solidFill>
              <a:srgbClr val="5A86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2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16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7</cp:revision>
  <dcterms:created xsi:type="dcterms:W3CDTF">2021-09-18T19:21:16Z</dcterms:created>
  <dcterms:modified xsi:type="dcterms:W3CDTF">2021-09-18T22:22:48Z</dcterms:modified>
</cp:coreProperties>
</file>